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57" r:id="rId4"/>
    <p:sldId id="258" r:id="rId5"/>
    <p:sldId id="259" r:id="rId6"/>
    <p:sldId id="274" r:id="rId7"/>
    <p:sldId id="275" r:id="rId8"/>
    <p:sldId id="277" r:id="rId9"/>
    <p:sldId id="267" r:id="rId10"/>
    <p:sldId id="268" r:id="rId11"/>
    <p:sldId id="276" r:id="rId12"/>
    <p:sldId id="270" r:id="rId13"/>
    <p:sldId id="271" r:id="rId14"/>
    <p:sldId id="272" r:id="rId15"/>
    <p:sldId id="273" r:id="rId16"/>
    <p:sldId id="261"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296"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A158D-93F9-4604-B310-2728EB3BBC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59FEC7-BB97-40C5-A88E-78F6CAA098CC}">
      <dgm:prSet phldrT="[Text]"/>
      <dgm:spPr>
        <a:solidFill>
          <a:srgbClr val="FF0000"/>
        </a:solidFill>
      </dgm:spPr>
      <dgm:t>
        <a:bodyPr/>
        <a:lstStyle/>
        <a:p>
          <a:r>
            <a:rPr lang="en-US" dirty="0" smtClean="0"/>
            <a:t>Carnegie Foundation ranked as a Very High </a:t>
          </a:r>
          <a:r>
            <a:rPr lang="en-US" smtClean="0"/>
            <a:t>Research Activity </a:t>
          </a:r>
          <a:r>
            <a:rPr lang="en-US" dirty="0" smtClean="0"/>
            <a:t>University</a:t>
          </a:r>
          <a:endParaRPr lang="en-US" dirty="0"/>
        </a:p>
      </dgm:t>
    </dgm:pt>
    <dgm:pt modelId="{03C2F12E-5342-4BD8-BC3F-DE8D507EE944}" type="parTrans" cxnId="{62F073BB-8F90-4D70-9419-790A53D1D040}">
      <dgm:prSet/>
      <dgm:spPr/>
      <dgm:t>
        <a:bodyPr/>
        <a:lstStyle/>
        <a:p>
          <a:endParaRPr lang="en-US"/>
        </a:p>
      </dgm:t>
    </dgm:pt>
    <dgm:pt modelId="{73D5ED2E-75F9-4011-88F6-AF7E50309BCD}" type="sibTrans" cxnId="{62F073BB-8F90-4D70-9419-790A53D1D040}">
      <dgm:prSet/>
      <dgm:spPr/>
      <dgm:t>
        <a:bodyPr/>
        <a:lstStyle/>
        <a:p>
          <a:endParaRPr lang="en-US"/>
        </a:p>
      </dgm:t>
    </dgm:pt>
    <dgm:pt modelId="{D7B48C5E-62C1-4D76-9DED-1DAA6389A2F5}">
      <dgm:prSet phldrT="[Text]"/>
      <dgm:spPr>
        <a:solidFill>
          <a:srgbClr val="FF0000"/>
        </a:solidFill>
      </dgm:spPr>
      <dgm:t>
        <a:bodyPr/>
        <a:lstStyle/>
        <a:p>
          <a:r>
            <a:rPr lang="en-US" dirty="0" smtClean="0"/>
            <a:t>USN&amp;WR named U of A one of nine Up-and-coming Public Universities</a:t>
          </a:r>
          <a:endParaRPr lang="en-US" dirty="0"/>
        </a:p>
      </dgm:t>
    </dgm:pt>
    <dgm:pt modelId="{C171C00C-E9F9-4E35-BFBF-225B59C823BD}" type="parTrans" cxnId="{05471C8E-E8E4-45DD-BEA3-1A7036CD6685}">
      <dgm:prSet/>
      <dgm:spPr/>
      <dgm:t>
        <a:bodyPr/>
        <a:lstStyle/>
        <a:p>
          <a:endParaRPr lang="en-US"/>
        </a:p>
      </dgm:t>
    </dgm:pt>
    <dgm:pt modelId="{64DEB460-8FDB-4090-9F40-715E21FFC67A}" type="sibTrans" cxnId="{05471C8E-E8E4-45DD-BEA3-1A7036CD6685}">
      <dgm:prSet/>
      <dgm:spPr/>
      <dgm:t>
        <a:bodyPr/>
        <a:lstStyle/>
        <a:p>
          <a:endParaRPr lang="en-US"/>
        </a:p>
      </dgm:t>
    </dgm:pt>
    <dgm:pt modelId="{6AC05A39-B1EA-4AEB-AFB1-F465E1072366}">
      <dgm:prSet phldrT="[Text]"/>
      <dgm:spPr>
        <a:solidFill>
          <a:srgbClr val="FF0000"/>
        </a:solidFill>
      </dgm:spPr>
      <dgm:t>
        <a:bodyPr/>
        <a:lstStyle/>
        <a:p>
          <a:r>
            <a:rPr lang="en-US" dirty="0" smtClean="0"/>
            <a:t>U of A is the 13th fastest growing institution in the entire country </a:t>
          </a:r>
          <a:endParaRPr lang="en-US" dirty="0"/>
        </a:p>
      </dgm:t>
    </dgm:pt>
    <dgm:pt modelId="{6F2B9C50-5142-48A2-8251-2EA48834A672}" type="parTrans" cxnId="{DEFBF87B-C71F-4E8D-AA8E-B49633256EFF}">
      <dgm:prSet/>
      <dgm:spPr/>
      <dgm:t>
        <a:bodyPr/>
        <a:lstStyle/>
        <a:p>
          <a:endParaRPr lang="en-US"/>
        </a:p>
      </dgm:t>
    </dgm:pt>
    <dgm:pt modelId="{083B3810-5F09-491B-ABC2-21281941B1C2}" type="sibTrans" cxnId="{DEFBF87B-C71F-4E8D-AA8E-B49633256EFF}">
      <dgm:prSet/>
      <dgm:spPr/>
      <dgm:t>
        <a:bodyPr/>
        <a:lstStyle/>
        <a:p>
          <a:endParaRPr lang="en-US"/>
        </a:p>
      </dgm:t>
    </dgm:pt>
    <dgm:pt modelId="{420C021C-28B3-42D3-88D0-5EF94FED6528}">
      <dgm:prSet phldrT="[Text]"/>
      <dgm:spPr>
        <a:solidFill>
          <a:srgbClr val="FF0000"/>
        </a:solidFill>
      </dgm:spPr>
      <dgm:t>
        <a:bodyPr/>
        <a:lstStyle/>
        <a:p>
          <a:r>
            <a:rPr lang="en-US" dirty="0" smtClean="0"/>
            <a:t>Student Business Plan teams have won twice as many national competitions as next school </a:t>
          </a:r>
          <a:endParaRPr lang="en-US" dirty="0"/>
        </a:p>
      </dgm:t>
    </dgm:pt>
    <dgm:pt modelId="{E7C53CE9-7102-4E6A-8E96-4472EA9121FB}" type="parTrans" cxnId="{D8FEDC32-45AD-49B8-A6EB-D689BBE6C7D7}">
      <dgm:prSet/>
      <dgm:spPr/>
      <dgm:t>
        <a:bodyPr/>
        <a:lstStyle/>
        <a:p>
          <a:endParaRPr lang="en-US"/>
        </a:p>
      </dgm:t>
    </dgm:pt>
    <dgm:pt modelId="{6C98527B-C511-4504-AE27-4AF5218DB8A2}" type="sibTrans" cxnId="{D8FEDC32-45AD-49B8-A6EB-D689BBE6C7D7}">
      <dgm:prSet/>
      <dgm:spPr/>
      <dgm:t>
        <a:bodyPr/>
        <a:lstStyle/>
        <a:p>
          <a:endParaRPr lang="en-US"/>
        </a:p>
      </dgm:t>
    </dgm:pt>
    <dgm:pt modelId="{34F6592B-A5A8-4A27-93CA-925AAC1AFFC0}">
      <dgm:prSet phldrT="[Text]"/>
      <dgm:spPr>
        <a:solidFill>
          <a:srgbClr val="FF0000"/>
        </a:solidFill>
      </dgm:spPr>
      <dgm:t>
        <a:bodyPr/>
        <a:lstStyle/>
        <a:p>
          <a:r>
            <a:rPr lang="en-US" dirty="0" smtClean="0"/>
            <a:t>Fay Jones School of Architecture ranked 19th in the nation, 8th among publics</a:t>
          </a:r>
          <a:endParaRPr lang="en-US" dirty="0"/>
        </a:p>
      </dgm:t>
    </dgm:pt>
    <dgm:pt modelId="{5C6D0063-C210-4AFB-BB34-AFF00F5AB807}" type="parTrans" cxnId="{89C93C1C-3824-40C4-B145-98547AE67B38}">
      <dgm:prSet/>
      <dgm:spPr/>
      <dgm:t>
        <a:bodyPr/>
        <a:lstStyle/>
        <a:p>
          <a:endParaRPr lang="en-US"/>
        </a:p>
      </dgm:t>
    </dgm:pt>
    <dgm:pt modelId="{BFB156E4-7BA8-42A8-AF84-9AA6D594BB0D}" type="sibTrans" cxnId="{89C93C1C-3824-40C4-B145-98547AE67B38}">
      <dgm:prSet/>
      <dgm:spPr/>
      <dgm:t>
        <a:bodyPr/>
        <a:lstStyle/>
        <a:p>
          <a:endParaRPr lang="en-US"/>
        </a:p>
      </dgm:t>
    </dgm:pt>
    <dgm:pt modelId="{935EFBD2-C55C-4B95-8E4D-68BDC4B3D7E5}">
      <dgm:prSet phldrT="[Text]"/>
      <dgm:spPr>
        <a:solidFill>
          <a:srgbClr val="FF0000"/>
        </a:solidFill>
      </dgm:spPr>
      <dgm:t>
        <a:bodyPr/>
        <a:lstStyle/>
        <a:p>
          <a:r>
            <a:rPr lang="en-US" dirty="0" smtClean="0"/>
            <a:t>25th Best Online Graduate Engineering Programs</a:t>
          </a:r>
          <a:endParaRPr lang="en-US" dirty="0"/>
        </a:p>
      </dgm:t>
    </dgm:pt>
    <dgm:pt modelId="{A807C62A-9D33-4B8D-BE28-72EC2C7D60D5}" type="parTrans" cxnId="{004FA8C6-951F-4372-BAE8-0306B2354CFE}">
      <dgm:prSet/>
      <dgm:spPr/>
      <dgm:t>
        <a:bodyPr/>
        <a:lstStyle/>
        <a:p>
          <a:endParaRPr lang="en-US"/>
        </a:p>
      </dgm:t>
    </dgm:pt>
    <dgm:pt modelId="{BACEC44D-FB51-4DC0-9463-C1334A98F263}" type="sibTrans" cxnId="{004FA8C6-951F-4372-BAE8-0306B2354CFE}">
      <dgm:prSet/>
      <dgm:spPr/>
      <dgm:t>
        <a:bodyPr/>
        <a:lstStyle/>
        <a:p>
          <a:endParaRPr lang="en-US"/>
        </a:p>
      </dgm:t>
    </dgm:pt>
    <dgm:pt modelId="{E8B187F0-6EB4-4177-A008-C292E0A94778}">
      <dgm:prSet phldrT="[Text]"/>
      <dgm:spPr>
        <a:solidFill>
          <a:srgbClr val="FF0000"/>
        </a:solidFill>
      </dgm:spPr>
      <dgm:t>
        <a:bodyPr/>
        <a:lstStyle/>
        <a:p>
          <a:r>
            <a:rPr lang="en-US" dirty="0" smtClean="0"/>
            <a:t>Walton College 27th Best Public Business School</a:t>
          </a:r>
          <a:endParaRPr lang="en-US" dirty="0"/>
        </a:p>
      </dgm:t>
    </dgm:pt>
    <dgm:pt modelId="{F194FAC6-A9DB-4E5B-8AFD-0A8C4C74EB8C}" type="parTrans" cxnId="{0776879F-961E-4810-B634-CF7A716E8BFC}">
      <dgm:prSet/>
      <dgm:spPr/>
      <dgm:t>
        <a:bodyPr/>
        <a:lstStyle/>
        <a:p>
          <a:endParaRPr lang="en-US"/>
        </a:p>
      </dgm:t>
    </dgm:pt>
    <dgm:pt modelId="{A5AF2830-58B0-48A2-AB79-2A5CFD896C35}" type="sibTrans" cxnId="{0776879F-961E-4810-B634-CF7A716E8BFC}">
      <dgm:prSet/>
      <dgm:spPr/>
      <dgm:t>
        <a:bodyPr/>
        <a:lstStyle/>
        <a:p>
          <a:endParaRPr lang="en-US"/>
        </a:p>
      </dgm:t>
    </dgm:pt>
    <dgm:pt modelId="{88D54497-3280-45E2-ACDC-164F6245266B}">
      <dgm:prSet phldrT="[Text]"/>
      <dgm:spPr>
        <a:solidFill>
          <a:srgbClr val="FF0000"/>
        </a:solidFill>
      </dgm:spPr>
      <dgm:t>
        <a:bodyPr/>
        <a:lstStyle/>
        <a:p>
          <a:r>
            <a:rPr lang="en-US" smtClean="0"/>
            <a:t>School </a:t>
          </a:r>
          <a:r>
            <a:rPr lang="en-US" dirty="0" smtClean="0"/>
            <a:t>of Law jumped to its highest ranking in history (36th, public)</a:t>
          </a:r>
          <a:endParaRPr lang="en-US" dirty="0"/>
        </a:p>
      </dgm:t>
    </dgm:pt>
    <dgm:pt modelId="{E2901CB1-B40D-4393-BAA9-21CC61B8C1B7}" type="parTrans" cxnId="{F27EA65D-1C8A-4187-84C1-FAEDA61D0E98}">
      <dgm:prSet/>
      <dgm:spPr/>
      <dgm:t>
        <a:bodyPr/>
        <a:lstStyle/>
        <a:p>
          <a:endParaRPr lang="en-US"/>
        </a:p>
      </dgm:t>
    </dgm:pt>
    <dgm:pt modelId="{F191F248-10DA-462C-95D4-B662A908F23C}" type="sibTrans" cxnId="{F27EA65D-1C8A-4187-84C1-FAEDA61D0E98}">
      <dgm:prSet/>
      <dgm:spPr/>
      <dgm:t>
        <a:bodyPr/>
        <a:lstStyle/>
        <a:p>
          <a:endParaRPr lang="en-US"/>
        </a:p>
      </dgm:t>
    </dgm:pt>
    <dgm:pt modelId="{F0B9590E-0A25-440F-8991-80D37C5523E1}" type="pres">
      <dgm:prSet presAssocID="{161A158D-93F9-4604-B310-2728EB3BBC4E}" presName="linear" presStyleCnt="0">
        <dgm:presLayoutVars>
          <dgm:animLvl val="lvl"/>
          <dgm:resizeHandles val="exact"/>
        </dgm:presLayoutVars>
      </dgm:prSet>
      <dgm:spPr/>
      <dgm:t>
        <a:bodyPr/>
        <a:lstStyle/>
        <a:p>
          <a:endParaRPr lang="en-US"/>
        </a:p>
      </dgm:t>
    </dgm:pt>
    <dgm:pt modelId="{F8F54713-5A8B-41A7-BABD-A16EDD92471A}" type="pres">
      <dgm:prSet presAssocID="{9259FEC7-BB97-40C5-A88E-78F6CAA098CC}" presName="parentText" presStyleLbl="node1" presStyleIdx="0" presStyleCnt="8">
        <dgm:presLayoutVars>
          <dgm:chMax val="0"/>
          <dgm:bulletEnabled val="1"/>
        </dgm:presLayoutVars>
      </dgm:prSet>
      <dgm:spPr/>
      <dgm:t>
        <a:bodyPr/>
        <a:lstStyle/>
        <a:p>
          <a:endParaRPr lang="en-US"/>
        </a:p>
      </dgm:t>
    </dgm:pt>
    <dgm:pt modelId="{5B3AD97E-94C9-453B-8224-5185036C5B6E}" type="pres">
      <dgm:prSet presAssocID="{73D5ED2E-75F9-4011-88F6-AF7E50309BCD}" presName="spacer" presStyleCnt="0"/>
      <dgm:spPr/>
      <dgm:t>
        <a:bodyPr/>
        <a:lstStyle/>
        <a:p>
          <a:endParaRPr lang="en-US"/>
        </a:p>
      </dgm:t>
    </dgm:pt>
    <dgm:pt modelId="{76E846FF-829F-4491-8260-2478DF2581E0}" type="pres">
      <dgm:prSet presAssocID="{D7B48C5E-62C1-4D76-9DED-1DAA6389A2F5}" presName="parentText" presStyleLbl="node1" presStyleIdx="1" presStyleCnt="8">
        <dgm:presLayoutVars>
          <dgm:chMax val="0"/>
          <dgm:bulletEnabled val="1"/>
        </dgm:presLayoutVars>
      </dgm:prSet>
      <dgm:spPr/>
      <dgm:t>
        <a:bodyPr/>
        <a:lstStyle/>
        <a:p>
          <a:endParaRPr lang="en-US"/>
        </a:p>
      </dgm:t>
    </dgm:pt>
    <dgm:pt modelId="{BFE627B5-743B-4758-AADA-91D499CAE986}" type="pres">
      <dgm:prSet presAssocID="{64DEB460-8FDB-4090-9F40-715E21FFC67A}" presName="spacer" presStyleCnt="0"/>
      <dgm:spPr/>
      <dgm:t>
        <a:bodyPr/>
        <a:lstStyle/>
        <a:p>
          <a:endParaRPr lang="en-US"/>
        </a:p>
      </dgm:t>
    </dgm:pt>
    <dgm:pt modelId="{A217232F-9EE7-4321-A047-28A2E2624280}" type="pres">
      <dgm:prSet presAssocID="{6AC05A39-B1EA-4AEB-AFB1-F465E1072366}" presName="parentText" presStyleLbl="node1" presStyleIdx="2" presStyleCnt="8">
        <dgm:presLayoutVars>
          <dgm:chMax val="0"/>
          <dgm:bulletEnabled val="1"/>
        </dgm:presLayoutVars>
      </dgm:prSet>
      <dgm:spPr/>
      <dgm:t>
        <a:bodyPr/>
        <a:lstStyle/>
        <a:p>
          <a:endParaRPr lang="en-US"/>
        </a:p>
      </dgm:t>
    </dgm:pt>
    <dgm:pt modelId="{938F0148-4341-49F9-9A6E-C5405FCEA1B1}" type="pres">
      <dgm:prSet presAssocID="{083B3810-5F09-491B-ABC2-21281941B1C2}" presName="spacer" presStyleCnt="0"/>
      <dgm:spPr/>
      <dgm:t>
        <a:bodyPr/>
        <a:lstStyle/>
        <a:p>
          <a:endParaRPr lang="en-US"/>
        </a:p>
      </dgm:t>
    </dgm:pt>
    <dgm:pt modelId="{DB1263C5-D384-4F4E-A0AF-81BB52806401}" type="pres">
      <dgm:prSet presAssocID="{420C021C-28B3-42D3-88D0-5EF94FED6528}" presName="parentText" presStyleLbl="node1" presStyleIdx="3" presStyleCnt="8">
        <dgm:presLayoutVars>
          <dgm:chMax val="0"/>
          <dgm:bulletEnabled val="1"/>
        </dgm:presLayoutVars>
      </dgm:prSet>
      <dgm:spPr/>
      <dgm:t>
        <a:bodyPr/>
        <a:lstStyle/>
        <a:p>
          <a:endParaRPr lang="en-US"/>
        </a:p>
      </dgm:t>
    </dgm:pt>
    <dgm:pt modelId="{95BDBD79-FC1A-45C7-BE26-B4116E14A8FF}" type="pres">
      <dgm:prSet presAssocID="{6C98527B-C511-4504-AE27-4AF5218DB8A2}" presName="spacer" presStyleCnt="0"/>
      <dgm:spPr/>
      <dgm:t>
        <a:bodyPr/>
        <a:lstStyle/>
        <a:p>
          <a:endParaRPr lang="en-US"/>
        </a:p>
      </dgm:t>
    </dgm:pt>
    <dgm:pt modelId="{1747F979-0FAE-4F29-B735-6B9124E99385}" type="pres">
      <dgm:prSet presAssocID="{34F6592B-A5A8-4A27-93CA-925AAC1AFFC0}" presName="parentText" presStyleLbl="node1" presStyleIdx="4" presStyleCnt="8">
        <dgm:presLayoutVars>
          <dgm:chMax val="0"/>
          <dgm:bulletEnabled val="1"/>
        </dgm:presLayoutVars>
      </dgm:prSet>
      <dgm:spPr/>
      <dgm:t>
        <a:bodyPr/>
        <a:lstStyle/>
        <a:p>
          <a:endParaRPr lang="en-US"/>
        </a:p>
      </dgm:t>
    </dgm:pt>
    <dgm:pt modelId="{835B996A-9492-4FCD-B069-5A977BBF0B48}" type="pres">
      <dgm:prSet presAssocID="{BFB156E4-7BA8-42A8-AF84-9AA6D594BB0D}" presName="spacer" presStyleCnt="0"/>
      <dgm:spPr/>
      <dgm:t>
        <a:bodyPr/>
        <a:lstStyle/>
        <a:p>
          <a:endParaRPr lang="en-US"/>
        </a:p>
      </dgm:t>
    </dgm:pt>
    <dgm:pt modelId="{D3BB13B6-0FC3-4ED1-82A9-E64556826160}" type="pres">
      <dgm:prSet presAssocID="{935EFBD2-C55C-4B95-8E4D-68BDC4B3D7E5}" presName="parentText" presStyleLbl="node1" presStyleIdx="5" presStyleCnt="8">
        <dgm:presLayoutVars>
          <dgm:chMax val="0"/>
          <dgm:bulletEnabled val="1"/>
        </dgm:presLayoutVars>
      </dgm:prSet>
      <dgm:spPr/>
      <dgm:t>
        <a:bodyPr/>
        <a:lstStyle/>
        <a:p>
          <a:endParaRPr lang="en-US"/>
        </a:p>
      </dgm:t>
    </dgm:pt>
    <dgm:pt modelId="{8D18E673-0668-47DB-A09F-BFB36EA0EAD7}" type="pres">
      <dgm:prSet presAssocID="{BACEC44D-FB51-4DC0-9463-C1334A98F263}" presName="spacer" presStyleCnt="0"/>
      <dgm:spPr/>
      <dgm:t>
        <a:bodyPr/>
        <a:lstStyle/>
        <a:p>
          <a:endParaRPr lang="en-US"/>
        </a:p>
      </dgm:t>
    </dgm:pt>
    <dgm:pt modelId="{135A8FD5-814F-4A39-BC0C-3198DC4DB782}" type="pres">
      <dgm:prSet presAssocID="{E8B187F0-6EB4-4177-A008-C292E0A94778}" presName="parentText" presStyleLbl="node1" presStyleIdx="6" presStyleCnt="8">
        <dgm:presLayoutVars>
          <dgm:chMax val="0"/>
          <dgm:bulletEnabled val="1"/>
        </dgm:presLayoutVars>
      </dgm:prSet>
      <dgm:spPr/>
      <dgm:t>
        <a:bodyPr/>
        <a:lstStyle/>
        <a:p>
          <a:endParaRPr lang="en-US"/>
        </a:p>
      </dgm:t>
    </dgm:pt>
    <dgm:pt modelId="{ECC62DDD-C051-457D-80B3-75B3EAFFEF34}" type="pres">
      <dgm:prSet presAssocID="{A5AF2830-58B0-48A2-AB79-2A5CFD896C35}" presName="spacer" presStyleCnt="0"/>
      <dgm:spPr/>
      <dgm:t>
        <a:bodyPr/>
        <a:lstStyle/>
        <a:p>
          <a:endParaRPr lang="en-US"/>
        </a:p>
      </dgm:t>
    </dgm:pt>
    <dgm:pt modelId="{3BD2355A-D0AE-4324-9AD8-D80E7AB2EFAB}" type="pres">
      <dgm:prSet presAssocID="{88D54497-3280-45E2-ACDC-164F6245266B}" presName="parentText" presStyleLbl="node1" presStyleIdx="7" presStyleCnt="8">
        <dgm:presLayoutVars>
          <dgm:chMax val="0"/>
          <dgm:bulletEnabled val="1"/>
        </dgm:presLayoutVars>
      </dgm:prSet>
      <dgm:spPr/>
      <dgm:t>
        <a:bodyPr/>
        <a:lstStyle/>
        <a:p>
          <a:endParaRPr lang="en-US"/>
        </a:p>
      </dgm:t>
    </dgm:pt>
  </dgm:ptLst>
  <dgm:cxnLst>
    <dgm:cxn modelId="{89C93C1C-3824-40C4-B145-98547AE67B38}" srcId="{161A158D-93F9-4604-B310-2728EB3BBC4E}" destId="{34F6592B-A5A8-4A27-93CA-925AAC1AFFC0}" srcOrd="4" destOrd="0" parTransId="{5C6D0063-C210-4AFB-BB34-AFF00F5AB807}" sibTransId="{BFB156E4-7BA8-42A8-AF84-9AA6D594BB0D}"/>
    <dgm:cxn modelId="{62F073BB-8F90-4D70-9419-790A53D1D040}" srcId="{161A158D-93F9-4604-B310-2728EB3BBC4E}" destId="{9259FEC7-BB97-40C5-A88E-78F6CAA098CC}" srcOrd="0" destOrd="0" parTransId="{03C2F12E-5342-4BD8-BC3F-DE8D507EE944}" sibTransId="{73D5ED2E-75F9-4011-88F6-AF7E50309BCD}"/>
    <dgm:cxn modelId="{0776879F-961E-4810-B634-CF7A716E8BFC}" srcId="{161A158D-93F9-4604-B310-2728EB3BBC4E}" destId="{E8B187F0-6EB4-4177-A008-C292E0A94778}" srcOrd="6" destOrd="0" parTransId="{F194FAC6-A9DB-4E5B-8AFD-0A8C4C74EB8C}" sibTransId="{A5AF2830-58B0-48A2-AB79-2A5CFD896C35}"/>
    <dgm:cxn modelId="{4CD934C1-F97C-42F5-B023-59C629982D37}" type="presOf" srcId="{6AC05A39-B1EA-4AEB-AFB1-F465E1072366}" destId="{A217232F-9EE7-4321-A047-28A2E2624280}" srcOrd="0" destOrd="0" presId="urn:microsoft.com/office/officeart/2005/8/layout/vList2"/>
    <dgm:cxn modelId="{F27EA65D-1C8A-4187-84C1-FAEDA61D0E98}" srcId="{161A158D-93F9-4604-B310-2728EB3BBC4E}" destId="{88D54497-3280-45E2-ACDC-164F6245266B}" srcOrd="7" destOrd="0" parTransId="{E2901CB1-B40D-4393-BAA9-21CC61B8C1B7}" sibTransId="{F191F248-10DA-462C-95D4-B662A908F23C}"/>
    <dgm:cxn modelId="{004FA8C6-951F-4372-BAE8-0306B2354CFE}" srcId="{161A158D-93F9-4604-B310-2728EB3BBC4E}" destId="{935EFBD2-C55C-4B95-8E4D-68BDC4B3D7E5}" srcOrd="5" destOrd="0" parTransId="{A807C62A-9D33-4B8D-BE28-72EC2C7D60D5}" sibTransId="{BACEC44D-FB51-4DC0-9463-C1334A98F263}"/>
    <dgm:cxn modelId="{25FD250B-D8F0-4027-BE3D-54FC465A9152}" type="presOf" srcId="{161A158D-93F9-4604-B310-2728EB3BBC4E}" destId="{F0B9590E-0A25-440F-8991-80D37C5523E1}" srcOrd="0" destOrd="0" presId="urn:microsoft.com/office/officeart/2005/8/layout/vList2"/>
    <dgm:cxn modelId="{8A9C5538-80F0-409D-8CDF-ADC978730555}" type="presOf" srcId="{34F6592B-A5A8-4A27-93CA-925AAC1AFFC0}" destId="{1747F979-0FAE-4F29-B735-6B9124E99385}" srcOrd="0" destOrd="0" presId="urn:microsoft.com/office/officeart/2005/8/layout/vList2"/>
    <dgm:cxn modelId="{D8FEDC32-45AD-49B8-A6EB-D689BBE6C7D7}" srcId="{161A158D-93F9-4604-B310-2728EB3BBC4E}" destId="{420C021C-28B3-42D3-88D0-5EF94FED6528}" srcOrd="3" destOrd="0" parTransId="{E7C53CE9-7102-4E6A-8E96-4472EA9121FB}" sibTransId="{6C98527B-C511-4504-AE27-4AF5218DB8A2}"/>
    <dgm:cxn modelId="{DEFBF87B-C71F-4E8D-AA8E-B49633256EFF}" srcId="{161A158D-93F9-4604-B310-2728EB3BBC4E}" destId="{6AC05A39-B1EA-4AEB-AFB1-F465E1072366}" srcOrd="2" destOrd="0" parTransId="{6F2B9C50-5142-48A2-8251-2EA48834A672}" sibTransId="{083B3810-5F09-491B-ABC2-21281941B1C2}"/>
    <dgm:cxn modelId="{B0FDD193-1787-4E32-A92A-68A0D3EE8719}" type="presOf" srcId="{D7B48C5E-62C1-4D76-9DED-1DAA6389A2F5}" destId="{76E846FF-829F-4491-8260-2478DF2581E0}" srcOrd="0" destOrd="0" presId="urn:microsoft.com/office/officeart/2005/8/layout/vList2"/>
    <dgm:cxn modelId="{6E4CE168-5587-46A3-AE63-F47A9E287949}" type="presOf" srcId="{935EFBD2-C55C-4B95-8E4D-68BDC4B3D7E5}" destId="{D3BB13B6-0FC3-4ED1-82A9-E64556826160}" srcOrd="0" destOrd="0" presId="urn:microsoft.com/office/officeart/2005/8/layout/vList2"/>
    <dgm:cxn modelId="{05471C8E-E8E4-45DD-BEA3-1A7036CD6685}" srcId="{161A158D-93F9-4604-B310-2728EB3BBC4E}" destId="{D7B48C5E-62C1-4D76-9DED-1DAA6389A2F5}" srcOrd="1" destOrd="0" parTransId="{C171C00C-E9F9-4E35-BFBF-225B59C823BD}" sibTransId="{64DEB460-8FDB-4090-9F40-715E21FFC67A}"/>
    <dgm:cxn modelId="{BD153C1E-69C5-4A98-9053-61841D80FCAD}" type="presOf" srcId="{88D54497-3280-45E2-ACDC-164F6245266B}" destId="{3BD2355A-D0AE-4324-9AD8-D80E7AB2EFAB}" srcOrd="0" destOrd="0" presId="urn:microsoft.com/office/officeart/2005/8/layout/vList2"/>
    <dgm:cxn modelId="{D1EE2990-C2CB-493B-B96E-CC8754F839B6}" type="presOf" srcId="{E8B187F0-6EB4-4177-A008-C292E0A94778}" destId="{135A8FD5-814F-4A39-BC0C-3198DC4DB782}" srcOrd="0" destOrd="0" presId="urn:microsoft.com/office/officeart/2005/8/layout/vList2"/>
    <dgm:cxn modelId="{9FFE4559-26AC-4522-9AA8-1E2680E083F0}" type="presOf" srcId="{9259FEC7-BB97-40C5-A88E-78F6CAA098CC}" destId="{F8F54713-5A8B-41A7-BABD-A16EDD92471A}" srcOrd="0" destOrd="0" presId="urn:microsoft.com/office/officeart/2005/8/layout/vList2"/>
    <dgm:cxn modelId="{5DD55DA3-230A-4476-8642-25B670FD1357}" type="presOf" srcId="{420C021C-28B3-42D3-88D0-5EF94FED6528}" destId="{DB1263C5-D384-4F4E-A0AF-81BB52806401}" srcOrd="0" destOrd="0" presId="urn:microsoft.com/office/officeart/2005/8/layout/vList2"/>
    <dgm:cxn modelId="{015821E8-2615-4232-A7CD-38B03A459B4F}" type="presParOf" srcId="{F0B9590E-0A25-440F-8991-80D37C5523E1}" destId="{F8F54713-5A8B-41A7-BABD-A16EDD92471A}" srcOrd="0" destOrd="0" presId="urn:microsoft.com/office/officeart/2005/8/layout/vList2"/>
    <dgm:cxn modelId="{DF0F0150-465A-4220-AFD9-DC265132AAD2}" type="presParOf" srcId="{F0B9590E-0A25-440F-8991-80D37C5523E1}" destId="{5B3AD97E-94C9-453B-8224-5185036C5B6E}" srcOrd="1" destOrd="0" presId="urn:microsoft.com/office/officeart/2005/8/layout/vList2"/>
    <dgm:cxn modelId="{C4F40A0E-1DD3-4507-86C3-18C2E7531367}" type="presParOf" srcId="{F0B9590E-0A25-440F-8991-80D37C5523E1}" destId="{76E846FF-829F-4491-8260-2478DF2581E0}" srcOrd="2" destOrd="0" presId="urn:microsoft.com/office/officeart/2005/8/layout/vList2"/>
    <dgm:cxn modelId="{E354918F-F3D3-484C-B27F-D6CFB462D870}" type="presParOf" srcId="{F0B9590E-0A25-440F-8991-80D37C5523E1}" destId="{BFE627B5-743B-4758-AADA-91D499CAE986}" srcOrd="3" destOrd="0" presId="urn:microsoft.com/office/officeart/2005/8/layout/vList2"/>
    <dgm:cxn modelId="{5C8FBA57-AB92-457D-BADD-20D7103AF49C}" type="presParOf" srcId="{F0B9590E-0A25-440F-8991-80D37C5523E1}" destId="{A217232F-9EE7-4321-A047-28A2E2624280}" srcOrd="4" destOrd="0" presId="urn:microsoft.com/office/officeart/2005/8/layout/vList2"/>
    <dgm:cxn modelId="{518F17BE-EEC2-4CAC-8C14-84F08D32EDE0}" type="presParOf" srcId="{F0B9590E-0A25-440F-8991-80D37C5523E1}" destId="{938F0148-4341-49F9-9A6E-C5405FCEA1B1}" srcOrd="5" destOrd="0" presId="urn:microsoft.com/office/officeart/2005/8/layout/vList2"/>
    <dgm:cxn modelId="{296C9AAA-CEC2-432A-BA5B-B7E6B2D678B9}" type="presParOf" srcId="{F0B9590E-0A25-440F-8991-80D37C5523E1}" destId="{DB1263C5-D384-4F4E-A0AF-81BB52806401}" srcOrd="6" destOrd="0" presId="urn:microsoft.com/office/officeart/2005/8/layout/vList2"/>
    <dgm:cxn modelId="{F43D717C-2F2B-4557-BCDD-77FFB6D23B9F}" type="presParOf" srcId="{F0B9590E-0A25-440F-8991-80D37C5523E1}" destId="{95BDBD79-FC1A-45C7-BE26-B4116E14A8FF}" srcOrd="7" destOrd="0" presId="urn:microsoft.com/office/officeart/2005/8/layout/vList2"/>
    <dgm:cxn modelId="{A19D8FDE-A663-4D53-AEC9-E46AC57471CF}" type="presParOf" srcId="{F0B9590E-0A25-440F-8991-80D37C5523E1}" destId="{1747F979-0FAE-4F29-B735-6B9124E99385}" srcOrd="8" destOrd="0" presId="urn:microsoft.com/office/officeart/2005/8/layout/vList2"/>
    <dgm:cxn modelId="{C57EDF1D-8712-44FB-9A2D-08CBA97AD54E}" type="presParOf" srcId="{F0B9590E-0A25-440F-8991-80D37C5523E1}" destId="{835B996A-9492-4FCD-B069-5A977BBF0B48}" srcOrd="9" destOrd="0" presId="urn:microsoft.com/office/officeart/2005/8/layout/vList2"/>
    <dgm:cxn modelId="{FF67862B-221E-4FA2-B008-3C6AE3B43B21}" type="presParOf" srcId="{F0B9590E-0A25-440F-8991-80D37C5523E1}" destId="{D3BB13B6-0FC3-4ED1-82A9-E64556826160}" srcOrd="10" destOrd="0" presId="urn:microsoft.com/office/officeart/2005/8/layout/vList2"/>
    <dgm:cxn modelId="{D83CE8B0-B429-4955-A610-DC74811E6546}" type="presParOf" srcId="{F0B9590E-0A25-440F-8991-80D37C5523E1}" destId="{8D18E673-0668-47DB-A09F-BFB36EA0EAD7}" srcOrd="11" destOrd="0" presId="urn:microsoft.com/office/officeart/2005/8/layout/vList2"/>
    <dgm:cxn modelId="{E9936864-93F6-4202-B5F2-EFD371F2FCE6}" type="presParOf" srcId="{F0B9590E-0A25-440F-8991-80D37C5523E1}" destId="{135A8FD5-814F-4A39-BC0C-3198DC4DB782}" srcOrd="12" destOrd="0" presId="urn:microsoft.com/office/officeart/2005/8/layout/vList2"/>
    <dgm:cxn modelId="{B389A617-FC62-4438-9614-FC581CCBC364}" type="presParOf" srcId="{F0B9590E-0A25-440F-8991-80D37C5523E1}" destId="{ECC62DDD-C051-457D-80B3-75B3EAFFEF34}" srcOrd="13" destOrd="0" presId="urn:microsoft.com/office/officeart/2005/8/layout/vList2"/>
    <dgm:cxn modelId="{479BD20C-6E50-41F4-BB4F-26F5828509C4}" type="presParOf" srcId="{F0B9590E-0A25-440F-8991-80D37C5523E1}" destId="{3BD2355A-D0AE-4324-9AD8-D80E7AB2EFA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AFD98F-F418-4839-B1FB-18CA1A2C0D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CA7BE45-FC4C-4F4B-A1AF-5DCE8F3E486A}">
      <dgm:prSet phldrT="[Text]"/>
      <dgm:spPr/>
      <dgm:t>
        <a:bodyPr/>
        <a:lstStyle/>
        <a:p>
          <a:r>
            <a:rPr lang="en-US" dirty="0" smtClean="0"/>
            <a:t>Faculty Engagement</a:t>
          </a:r>
          <a:endParaRPr lang="en-US" dirty="0"/>
        </a:p>
      </dgm:t>
    </dgm:pt>
    <dgm:pt modelId="{91CDBFEA-427B-43D5-8594-26CCA8DDD766}" type="parTrans" cxnId="{20F0D59D-8DE6-4669-94E6-6E0C91AAAA00}">
      <dgm:prSet/>
      <dgm:spPr/>
      <dgm:t>
        <a:bodyPr/>
        <a:lstStyle/>
        <a:p>
          <a:endParaRPr lang="en-US"/>
        </a:p>
      </dgm:t>
    </dgm:pt>
    <dgm:pt modelId="{D9944965-0EC7-4C12-99FA-DAC2D83AE42D}" type="sibTrans" cxnId="{20F0D59D-8DE6-4669-94E6-6E0C91AAAA00}">
      <dgm:prSet/>
      <dgm:spPr/>
      <dgm:t>
        <a:bodyPr/>
        <a:lstStyle/>
        <a:p>
          <a:endParaRPr lang="en-US"/>
        </a:p>
      </dgm:t>
    </dgm:pt>
    <dgm:pt modelId="{15871D21-F7D2-4F74-828F-BC5C2AA35E06}">
      <dgm:prSet phldrT="[Text]"/>
      <dgm:spPr/>
      <dgm:t>
        <a:bodyPr/>
        <a:lstStyle/>
        <a:p>
          <a:r>
            <a:rPr lang="en-US" dirty="0" smtClean="0"/>
            <a:t>Research Clusters</a:t>
          </a:r>
          <a:endParaRPr lang="en-US" dirty="0"/>
        </a:p>
      </dgm:t>
    </dgm:pt>
    <dgm:pt modelId="{A11620DF-356E-4CAE-8381-5755502FF9EC}" type="parTrans" cxnId="{974CA162-6282-476E-A2D7-E0C7B9653842}">
      <dgm:prSet/>
      <dgm:spPr/>
      <dgm:t>
        <a:bodyPr/>
        <a:lstStyle/>
        <a:p>
          <a:endParaRPr lang="en-US"/>
        </a:p>
      </dgm:t>
    </dgm:pt>
    <dgm:pt modelId="{946CCBDA-79F0-46BB-94EB-A4F87787926D}" type="sibTrans" cxnId="{974CA162-6282-476E-A2D7-E0C7B9653842}">
      <dgm:prSet/>
      <dgm:spPr/>
      <dgm:t>
        <a:bodyPr/>
        <a:lstStyle/>
        <a:p>
          <a:endParaRPr lang="en-US"/>
        </a:p>
      </dgm:t>
    </dgm:pt>
    <dgm:pt modelId="{02181A45-05FC-4D00-B799-97297F77340B}">
      <dgm:prSet phldrT="[Text]"/>
      <dgm:spPr/>
      <dgm:t>
        <a:bodyPr/>
        <a:lstStyle/>
        <a:p>
          <a:r>
            <a:rPr lang="en-US" dirty="0" smtClean="0"/>
            <a:t>Research Infrastructure</a:t>
          </a:r>
          <a:endParaRPr lang="en-US" dirty="0"/>
        </a:p>
      </dgm:t>
    </dgm:pt>
    <dgm:pt modelId="{9FB963DC-69D2-4C53-ACE3-60A155A312F1}" type="parTrans" cxnId="{DF1A8E8A-4C68-42BD-8B9A-5F1D093F662F}">
      <dgm:prSet/>
      <dgm:spPr/>
      <dgm:t>
        <a:bodyPr/>
        <a:lstStyle/>
        <a:p>
          <a:endParaRPr lang="en-US"/>
        </a:p>
      </dgm:t>
    </dgm:pt>
    <dgm:pt modelId="{0AD93ED1-CB2F-4A9D-8811-775F86AF78D7}" type="sibTrans" cxnId="{DF1A8E8A-4C68-42BD-8B9A-5F1D093F662F}">
      <dgm:prSet/>
      <dgm:spPr/>
      <dgm:t>
        <a:bodyPr/>
        <a:lstStyle/>
        <a:p>
          <a:endParaRPr lang="en-US"/>
        </a:p>
      </dgm:t>
    </dgm:pt>
    <dgm:pt modelId="{BC57B55F-3F1D-4D58-B280-33734A31473F}">
      <dgm:prSet phldrT="[Text]"/>
      <dgm:spPr/>
      <dgm:t>
        <a:bodyPr/>
        <a:lstStyle/>
        <a:p>
          <a:r>
            <a:rPr lang="en-US" dirty="0" smtClean="0"/>
            <a:t>Student Empowerment</a:t>
          </a:r>
          <a:endParaRPr lang="en-US" dirty="0"/>
        </a:p>
      </dgm:t>
    </dgm:pt>
    <dgm:pt modelId="{08B29E77-9090-484F-B9A3-9B93396A4178}" type="parTrans" cxnId="{EDCB7A48-58AE-4025-9415-E79705C8966D}">
      <dgm:prSet/>
      <dgm:spPr/>
      <dgm:t>
        <a:bodyPr/>
        <a:lstStyle/>
        <a:p>
          <a:endParaRPr lang="en-US"/>
        </a:p>
      </dgm:t>
    </dgm:pt>
    <dgm:pt modelId="{C213DDC0-E663-4F84-82B6-FF1D878CFADE}" type="sibTrans" cxnId="{EDCB7A48-58AE-4025-9415-E79705C8966D}">
      <dgm:prSet/>
      <dgm:spPr/>
      <dgm:t>
        <a:bodyPr/>
        <a:lstStyle/>
        <a:p>
          <a:endParaRPr lang="en-US"/>
        </a:p>
      </dgm:t>
    </dgm:pt>
    <dgm:pt modelId="{2F92D0E4-C330-49C2-AF74-9DBFEF2B978D}">
      <dgm:prSet phldrT="[Text]"/>
      <dgm:spPr/>
      <dgm:t>
        <a:bodyPr/>
        <a:lstStyle/>
        <a:p>
          <a:r>
            <a:rPr lang="en-US" dirty="0" smtClean="0"/>
            <a:t>An Economic Engine</a:t>
          </a:r>
          <a:endParaRPr lang="en-US" dirty="0"/>
        </a:p>
      </dgm:t>
    </dgm:pt>
    <dgm:pt modelId="{D75D30ED-0DCE-442A-826C-26352DB8D25C}" type="parTrans" cxnId="{C414628C-9A80-4A63-B5E5-89E367C87602}">
      <dgm:prSet/>
      <dgm:spPr/>
      <dgm:t>
        <a:bodyPr/>
        <a:lstStyle/>
        <a:p>
          <a:endParaRPr lang="en-US"/>
        </a:p>
      </dgm:t>
    </dgm:pt>
    <dgm:pt modelId="{C5F87E31-D8DE-44F8-851C-8A5CA5DBDB6D}" type="sibTrans" cxnId="{C414628C-9A80-4A63-B5E5-89E367C87602}">
      <dgm:prSet/>
      <dgm:spPr/>
      <dgm:t>
        <a:bodyPr/>
        <a:lstStyle/>
        <a:p>
          <a:endParaRPr lang="en-US"/>
        </a:p>
      </dgm:t>
    </dgm:pt>
    <dgm:pt modelId="{B47B27E0-B4A1-4FFC-A50F-974C22412488}">
      <dgm:prSet phldrT="[Text]"/>
      <dgm:spPr/>
      <dgm:t>
        <a:bodyPr/>
        <a:lstStyle/>
        <a:p>
          <a:r>
            <a:rPr lang="en-US" dirty="0" smtClean="0"/>
            <a:t>Communication &amp; Branding</a:t>
          </a:r>
          <a:endParaRPr lang="en-US" dirty="0"/>
        </a:p>
      </dgm:t>
    </dgm:pt>
    <dgm:pt modelId="{EFC43BE9-791D-4BD4-BD87-66148A187A82}" type="parTrans" cxnId="{97AEFD54-A04F-4F25-A84A-E4E75233917F}">
      <dgm:prSet/>
      <dgm:spPr/>
      <dgm:t>
        <a:bodyPr/>
        <a:lstStyle/>
        <a:p>
          <a:endParaRPr lang="en-US"/>
        </a:p>
      </dgm:t>
    </dgm:pt>
    <dgm:pt modelId="{1407546E-0AED-4B5E-B59A-32EB8550607B}" type="sibTrans" cxnId="{97AEFD54-A04F-4F25-A84A-E4E75233917F}">
      <dgm:prSet/>
      <dgm:spPr/>
      <dgm:t>
        <a:bodyPr/>
        <a:lstStyle/>
        <a:p>
          <a:endParaRPr lang="en-US"/>
        </a:p>
      </dgm:t>
    </dgm:pt>
    <dgm:pt modelId="{B196CC96-8143-49A2-8A49-55A905437738}" type="pres">
      <dgm:prSet presAssocID="{11AFD98F-F418-4839-B1FB-18CA1A2C0D6A}" presName="diagram" presStyleCnt="0">
        <dgm:presLayoutVars>
          <dgm:dir/>
          <dgm:resizeHandles val="exact"/>
        </dgm:presLayoutVars>
      </dgm:prSet>
      <dgm:spPr/>
      <dgm:t>
        <a:bodyPr/>
        <a:lstStyle/>
        <a:p>
          <a:endParaRPr lang="en-US"/>
        </a:p>
      </dgm:t>
    </dgm:pt>
    <dgm:pt modelId="{FA0BAA11-EBC0-4ABA-9C6B-DC469227EAE6}" type="pres">
      <dgm:prSet presAssocID="{9CA7BE45-FC4C-4F4B-A1AF-5DCE8F3E486A}" presName="node" presStyleLbl="node1" presStyleIdx="0" presStyleCnt="6">
        <dgm:presLayoutVars>
          <dgm:bulletEnabled val="1"/>
        </dgm:presLayoutVars>
      </dgm:prSet>
      <dgm:spPr/>
      <dgm:t>
        <a:bodyPr/>
        <a:lstStyle/>
        <a:p>
          <a:endParaRPr lang="en-US"/>
        </a:p>
      </dgm:t>
    </dgm:pt>
    <dgm:pt modelId="{47FC5B32-6422-4034-ABDC-62F101922AA9}" type="pres">
      <dgm:prSet presAssocID="{D9944965-0EC7-4C12-99FA-DAC2D83AE42D}" presName="sibTrans" presStyleCnt="0"/>
      <dgm:spPr/>
    </dgm:pt>
    <dgm:pt modelId="{C3248B9A-0EE4-4FFD-AC0D-2547885976FC}" type="pres">
      <dgm:prSet presAssocID="{15871D21-F7D2-4F74-828F-BC5C2AA35E06}" presName="node" presStyleLbl="node1" presStyleIdx="1" presStyleCnt="6">
        <dgm:presLayoutVars>
          <dgm:bulletEnabled val="1"/>
        </dgm:presLayoutVars>
      </dgm:prSet>
      <dgm:spPr/>
      <dgm:t>
        <a:bodyPr/>
        <a:lstStyle/>
        <a:p>
          <a:endParaRPr lang="en-US"/>
        </a:p>
      </dgm:t>
    </dgm:pt>
    <dgm:pt modelId="{ABF73D5F-031B-4604-9039-664FF10972BB}" type="pres">
      <dgm:prSet presAssocID="{946CCBDA-79F0-46BB-94EB-A4F87787926D}" presName="sibTrans" presStyleCnt="0"/>
      <dgm:spPr/>
    </dgm:pt>
    <dgm:pt modelId="{AF498936-6DF4-4324-A038-80FEDB4BD91A}" type="pres">
      <dgm:prSet presAssocID="{02181A45-05FC-4D00-B799-97297F77340B}" presName="node" presStyleLbl="node1" presStyleIdx="2" presStyleCnt="6">
        <dgm:presLayoutVars>
          <dgm:bulletEnabled val="1"/>
        </dgm:presLayoutVars>
      </dgm:prSet>
      <dgm:spPr/>
      <dgm:t>
        <a:bodyPr/>
        <a:lstStyle/>
        <a:p>
          <a:endParaRPr lang="en-US"/>
        </a:p>
      </dgm:t>
    </dgm:pt>
    <dgm:pt modelId="{2E7B521B-4321-43A8-B156-EC01629D2F98}" type="pres">
      <dgm:prSet presAssocID="{0AD93ED1-CB2F-4A9D-8811-775F86AF78D7}" presName="sibTrans" presStyleCnt="0"/>
      <dgm:spPr/>
    </dgm:pt>
    <dgm:pt modelId="{EE8B1C47-3338-41A7-B5C1-AE769DC9A5AE}" type="pres">
      <dgm:prSet presAssocID="{BC57B55F-3F1D-4D58-B280-33734A31473F}" presName="node" presStyleLbl="node1" presStyleIdx="3" presStyleCnt="6">
        <dgm:presLayoutVars>
          <dgm:bulletEnabled val="1"/>
        </dgm:presLayoutVars>
      </dgm:prSet>
      <dgm:spPr/>
      <dgm:t>
        <a:bodyPr/>
        <a:lstStyle/>
        <a:p>
          <a:endParaRPr lang="en-US"/>
        </a:p>
      </dgm:t>
    </dgm:pt>
    <dgm:pt modelId="{C6FA9614-F87E-42FE-B5C3-3ACB6150E7AE}" type="pres">
      <dgm:prSet presAssocID="{C213DDC0-E663-4F84-82B6-FF1D878CFADE}" presName="sibTrans" presStyleCnt="0"/>
      <dgm:spPr/>
    </dgm:pt>
    <dgm:pt modelId="{9087F257-1731-42F1-849C-3A93A6E17507}" type="pres">
      <dgm:prSet presAssocID="{2F92D0E4-C330-49C2-AF74-9DBFEF2B978D}" presName="node" presStyleLbl="node1" presStyleIdx="4" presStyleCnt="6">
        <dgm:presLayoutVars>
          <dgm:bulletEnabled val="1"/>
        </dgm:presLayoutVars>
      </dgm:prSet>
      <dgm:spPr/>
      <dgm:t>
        <a:bodyPr/>
        <a:lstStyle/>
        <a:p>
          <a:endParaRPr lang="en-US"/>
        </a:p>
      </dgm:t>
    </dgm:pt>
    <dgm:pt modelId="{05A73CE5-D021-4624-BED0-FC4564EB93BE}" type="pres">
      <dgm:prSet presAssocID="{C5F87E31-D8DE-44F8-851C-8A5CA5DBDB6D}" presName="sibTrans" presStyleCnt="0"/>
      <dgm:spPr/>
    </dgm:pt>
    <dgm:pt modelId="{9BEEF0CF-53BA-47B9-92E1-5E9655483512}" type="pres">
      <dgm:prSet presAssocID="{B47B27E0-B4A1-4FFC-A50F-974C22412488}" presName="node" presStyleLbl="node1" presStyleIdx="5" presStyleCnt="6">
        <dgm:presLayoutVars>
          <dgm:bulletEnabled val="1"/>
        </dgm:presLayoutVars>
      </dgm:prSet>
      <dgm:spPr/>
      <dgm:t>
        <a:bodyPr/>
        <a:lstStyle/>
        <a:p>
          <a:endParaRPr lang="en-US"/>
        </a:p>
      </dgm:t>
    </dgm:pt>
  </dgm:ptLst>
  <dgm:cxnLst>
    <dgm:cxn modelId="{C414628C-9A80-4A63-B5E5-89E367C87602}" srcId="{11AFD98F-F418-4839-B1FB-18CA1A2C0D6A}" destId="{2F92D0E4-C330-49C2-AF74-9DBFEF2B978D}" srcOrd="4" destOrd="0" parTransId="{D75D30ED-0DCE-442A-826C-26352DB8D25C}" sibTransId="{C5F87E31-D8DE-44F8-851C-8A5CA5DBDB6D}"/>
    <dgm:cxn modelId="{20F0D59D-8DE6-4669-94E6-6E0C91AAAA00}" srcId="{11AFD98F-F418-4839-B1FB-18CA1A2C0D6A}" destId="{9CA7BE45-FC4C-4F4B-A1AF-5DCE8F3E486A}" srcOrd="0" destOrd="0" parTransId="{91CDBFEA-427B-43D5-8594-26CCA8DDD766}" sibTransId="{D9944965-0EC7-4C12-99FA-DAC2D83AE42D}"/>
    <dgm:cxn modelId="{97AEFD54-A04F-4F25-A84A-E4E75233917F}" srcId="{11AFD98F-F418-4839-B1FB-18CA1A2C0D6A}" destId="{B47B27E0-B4A1-4FFC-A50F-974C22412488}" srcOrd="5" destOrd="0" parTransId="{EFC43BE9-791D-4BD4-BD87-66148A187A82}" sibTransId="{1407546E-0AED-4B5E-B59A-32EB8550607B}"/>
    <dgm:cxn modelId="{CBCAAD39-5533-4DB0-A12F-0FAA673B3F76}" type="presOf" srcId="{B47B27E0-B4A1-4FFC-A50F-974C22412488}" destId="{9BEEF0CF-53BA-47B9-92E1-5E9655483512}" srcOrd="0" destOrd="0" presId="urn:microsoft.com/office/officeart/2005/8/layout/default"/>
    <dgm:cxn modelId="{B9B21C6C-14F9-4434-8EBD-D97F92E08787}" type="presOf" srcId="{2F92D0E4-C330-49C2-AF74-9DBFEF2B978D}" destId="{9087F257-1731-42F1-849C-3A93A6E17507}" srcOrd="0" destOrd="0" presId="urn:microsoft.com/office/officeart/2005/8/layout/default"/>
    <dgm:cxn modelId="{3BFEEAF3-5A72-4CC4-873B-74BC54994825}" type="presOf" srcId="{15871D21-F7D2-4F74-828F-BC5C2AA35E06}" destId="{C3248B9A-0EE4-4FFD-AC0D-2547885976FC}" srcOrd="0" destOrd="0" presId="urn:microsoft.com/office/officeart/2005/8/layout/default"/>
    <dgm:cxn modelId="{D68C6803-233A-4FED-974A-77D009C6A369}" type="presOf" srcId="{02181A45-05FC-4D00-B799-97297F77340B}" destId="{AF498936-6DF4-4324-A038-80FEDB4BD91A}" srcOrd="0" destOrd="0" presId="urn:microsoft.com/office/officeart/2005/8/layout/default"/>
    <dgm:cxn modelId="{9FD7BB22-4550-47FA-8CE3-736EC398A6B3}" type="presOf" srcId="{BC57B55F-3F1D-4D58-B280-33734A31473F}" destId="{EE8B1C47-3338-41A7-B5C1-AE769DC9A5AE}" srcOrd="0" destOrd="0" presId="urn:microsoft.com/office/officeart/2005/8/layout/default"/>
    <dgm:cxn modelId="{DF1A8E8A-4C68-42BD-8B9A-5F1D093F662F}" srcId="{11AFD98F-F418-4839-B1FB-18CA1A2C0D6A}" destId="{02181A45-05FC-4D00-B799-97297F77340B}" srcOrd="2" destOrd="0" parTransId="{9FB963DC-69D2-4C53-ACE3-60A155A312F1}" sibTransId="{0AD93ED1-CB2F-4A9D-8811-775F86AF78D7}"/>
    <dgm:cxn modelId="{6472622F-401E-4369-B071-12B39FAA50C5}" type="presOf" srcId="{9CA7BE45-FC4C-4F4B-A1AF-5DCE8F3E486A}" destId="{FA0BAA11-EBC0-4ABA-9C6B-DC469227EAE6}" srcOrd="0" destOrd="0" presId="urn:microsoft.com/office/officeart/2005/8/layout/default"/>
    <dgm:cxn modelId="{974CA162-6282-476E-A2D7-E0C7B9653842}" srcId="{11AFD98F-F418-4839-B1FB-18CA1A2C0D6A}" destId="{15871D21-F7D2-4F74-828F-BC5C2AA35E06}" srcOrd="1" destOrd="0" parTransId="{A11620DF-356E-4CAE-8381-5755502FF9EC}" sibTransId="{946CCBDA-79F0-46BB-94EB-A4F87787926D}"/>
    <dgm:cxn modelId="{EDCB7A48-58AE-4025-9415-E79705C8966D}" srcId="{11AFD98F-F418-4839-B1FB-18CA1A2C0D6A}" destId="{BC57B55F-3F1D-4D58-B280-33734A31473F}" srcOrd="3" destOrd="0" parTransId="{08B29E77-9090-484F-B9A3-9B93396A4178}" sibTransId="{C213DDC0-E663-4F84-82B6-FF1D878CFADE}"/>
    <dgm:cxn modelId="{F111B0BB-6FF3-4105-8448-3F4075FAFDD6}" type="presOf" srcId="{11AFD98F-F418-4839-B1FB-18CA1A2C0D6A}" destId="{B196CC96-8143-49A2-8A49-55A905437738}" srcOrd="0" destOrd="0" presId="urn:microsoft.com/office/officeart/2005/8/layout/default"/>
    <dgm:cxn modelId="{FD0A6F76-1C81-4792-B2EE-1586A94C72FC}" type="presParOf" srcId="{B196CC96-8143-49A2-8A49-55A905437738}" destId="{FA0BAA11-EBC0-4ABA-9C6B-DC469227EAE6}" srcOrd="0" destOrd="0" presId="urn:microsoft.com/office/officeart/2005/8/layout/default"/>
    <dgm:cxn modelId="{05B8FAF6-EA50-4860-BEE8-0530ADE2E04A}" type="presParOf" srcId="{B196CC96-8143-49A2-8A49-55A905437738}" destId="{47FC5B32-6422-4034-ABDC-62F101922AA9}" srcOrd="1" destOrd="0" presId="urn:microsoft.com/office/officeart/2005/8/layout/default"/>
    <dgm:cxn modelId="{D80B5604-8F67-4217-8DAD-AB0C0AA77B59}" type="presParOf" srcId="{B196CC96-8143-49A2-8A49-55A905437738}" destId="{C3248B9A-0EE4-4FFD-AC0D-2547885976FC}" srcOrd="2" destOrd="0" presId="urn:microsoft.com/office/officeart/2005/8/layout/default"/>
    <dgm:cxn modelId="{9FC5ACD1-0C2F-4C95-A3BB-214A7040DFC4}" type="presParOf" srcId="{B196CC96-8143-49A2-8A49-55A905437738}" destId="{ABF73D5F-031B-4604-9039-664FF10972BB}" srcOrd="3" destOrd="0" presId="urn:microsoft.com/office/officeart/2005/8/layout/default"/>
    <dgm:cxn modelId="{80492849-C3CB-4DA4-8812-A93F770A5925}" type="presParOf" srcId="{B196CC96-8143-49A2-8A49-55A905437738}" destId="{AF498936-6DF4-4324-A038-80FEDB4BD91A}" srcOrd="4" destOrd="0" presId="urn:microsoft.com/office/officeart/2005/8/layout/default"/>
    <dgm:cxn modelId="{95608035-282A-4C79-8D5F-E7D803BCBC79}" type="presParOf" srcId="{B196CC96-8143-49A2-8A49-55A905437738}" destId="{2E7B521B-4321-43A8-B156-EC01629D2F98}" srcOrd="5" destOrd="0" presId="urn:microsoft.com/office/officeart/2005/8/layout/default"/>
    <dgm:cxn modelId="{45B64D02-02A5-4FB8-977F-F5C8F3FD6219}" type="presParOf" srcId="{B196CC96-8143-49A2-8A49-55A905437738}" destId="{EE8B1C47-3338-41A7-B5C1-AE769DC9A5AE}" srcOrd="6" destOrd="0" presId="urn:microsoft.com/office/officeart/2005/8/layout/default"/>
    <dgm:cxn modelId="{221824C2-25CA-4E91-8AB9-4EB52606035B}" type="presParOf" srcId="{B196CC96-8143-49A2-8A49-55A905437738}" destId="{C6FA9614-F87E-42FE-B5C3-3ACB6150E7AE}" srcOrd="7" destOrd="0" presId="urn:microsoft.com/office/officeart/2005/8/layout/default"/>
    <dgm:cxn modelId="{7364D024-47F6-467D-970F-390E74D38D2A}" type="presParOf" srcId="{B196CC96-8143-49A2-8A49-55A905437738}" destId="{9087F257-1731-42F1-849C-3A93A6E17507}" srcOrd="8" destOrd="0" presId="urn:microsoft.com/office/officeart/2005/8/layout/default"/>
    <dgm:cxn modelId="{A4DBDD66-218D-47E4-B106-DB447C8541E8}" type="presParOf" srcId="{B196CC96-8143-49A2-8A49-55A905437738}" destId="{05A73CE5-D021-4624-BED0-FC4564EB93BE}" srcOrd="9" destOrd="0" presId="urn:microsoft.com/office/officeart/2005/8/layout/default"/>
    <dgm:cxn modelId="{CA79D34D-AB6A-4F80-BD00-B39FBE9E8FCF}" type="presParOf" srcId="{B196CC96-8143-49A2-8A49-55A905437738}" destId="{9BEEF0CF-53BA-47B9-92E1-5E965548351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248EDA5-EFEF-4402-9681-5BC3B09601DB}" type="doc">
      <dgm:prSet loTypeId="urn:microsoft.com/office/officeart/2005/8/layout/architecture+Icon" loCatId="relationship" qsTypeId="urn:microsoft.com/office/officeart/2005/8/quickstyle/simple1" qsCatId="simple" csTypeId="urn:microsoft.com/office/officeart/2005/8/colors/accent1_2" csCatId="accent1" phldr="1"/>
      <dgm:spPr/>
      <dgm:t>
        <a:bodyPr/>
        <a:lstStyle/>
        <a:p>
          <a:endParaRPr lang="en-US"/>
        </a:p>
      </dgm:t>
    </dgm:pt>
    <dgm:pt modelId="{ABDB45F1-122D-4D51-B5D5-478A9567581A}">
      <dgm:prSet phldrT="[Text]"/>
      <dgm:spPr/>
      <dgm:t>
        <a:bodyPr/>
        <a:lstStyle/>
        <a:p>
          <a:r>
            <a:rPr lang="en-US" dirty="0" smtClean="0"/>
            <a:t>Research Faculty/</a:t>
          </a:r>
        </a:p>
        <a:p>
          <a:r>
            <a:rPr lang="en-US" dirty="0" smtClean="0"/>
            <a:t>Post-docs</a:t>
          </a:r>
          <a:endParaRPr lang="en-US" dirty="0"/>
        </a:p>
      </dgm:t>
    </dgm:pt>
    <dgm:pt modelId="{18A8B8F8-A83E-4EF6-84A8-8CDCD353FD9F}" type="parTrans" cxnId="{073146DF-1406-48AA-930E-86FDA0C67AB8}">
      <dgm:prSet/>
      <dgm:spPr/>
      <dgm:t>
        <a:bodyPr/>
        <a:lstStyle/>
        <a:p>
          <a:endParaRPr lang="en-US"/>
        </a:p>
      </dgm:t>
    </dgm:pt>
    <dgm:pt modelId="{0520124C-42B0-44EA-A125-B209A4D2614E}" type="sibTrans" cxnId="{073146DF-1406-48AA-930E-86FDA0C67AB8}">
      <dgm:prSet/>
      <dgm:spPr/>
    </dgm:pt>
    <dgm:pt modelId="{C2B55074-558A-4E21-83BD-4FDAE3655980}">
      <dgm:prSet phldrT="[Text]"/>
      <dgm:spPr/>
      <dgm:t>
        <a:bodyPr/>
        <a:lstStyle/>
        <a:p>
          <a:r>
            <a:rPr lang="en-US" dirty="0" smtClean="0"/>
            <a:t>Cluster Hires</a:t>
          </a:r>
          <a:endParaRPr lang="en-US" dirty="0"/>
        </a:p>
      </dgm:t>
    </dgm:pt>
    <dgm:pt modelId="{F4EDF46F-1A84-493D-BA88-21379525F2EC}" type="parTrans" cxnId="{77699B0E-8320-4287-A90F-F076FA1A4823}">
      <dgm:prSet/>
      <dgm:spPr/>
      <dgm:t>
        <a:bodyPr/>
        <a:lstStyle/>
        <a:p>
          <a:endParaRPr lang="en-US"/>
        </a:p>
      </dgm:t>
    </dgm:pt>
    <dgm:pt modelId="{425B1FB1-0220-45A9-B1AB-7AFB46BA1CD6}" type="sibTrans" cxnId="{77699B0E-8320-4287-A90F-F076FA1A4823}">
      <dgm:prSet/>
      <dgm:spPr/>
      <dgm:t>
        <a:bodyPr/>
        <a:lstStyle/>
        <a:p>
          <a:endParaRPr lang="en-US"/>
        </a:p>
      </dgm:t>
    </dgm:pt>
    <dgm:pt modelId="{D1D8D8A2-0A56-4098-88B1-41AEA356542A}">
      <dgm:prSet phldrT="[Text]"/>
      <dgm:spPr/>
      <dgm:t>
        <a:bodyPr/>
        <a:lstStyle/>
        <a:p>
          <a:r>
            <a:rPr lang="en-US" dirty="0" smtClean="0"/>
            <a:t>Research Foundation</a:t>
          </a:r>
          <a:endParaRPr lang="en-US" dirty="0"/>
        </a:p>
      </dgm:t>
    </dgm:pt>
    <dgm:pt modelId="{D9D054AF-D812-451C-8D73-FC480AE1DA86}" type="parTrans" cxnId="{2E8316DA-6D6B-4ACB-B9EE-0511B46F47E4}">
      <dgm:prSet/>
      <dgm:spPr/>
      <dgm:t>
        <a:bodyPr/>
        <a:lstStyle/>
        <a:p>
          <a:endParaRPr lang="en-US"/>
        </a:p>
      </dgm:t>
    </dgm:pt>
    <dgm:pt modelId="{D1516B54-8C8A-479C-B9EB-DA4E2D4418D5}" type="sibTrans" cxnId="{2E8316DA-6D6B-4ACB-B9EE-0511B46F47E4}">
      <dgm:prSet/>
      <dgm:spPr/>
      <dgm:t>
        <a:bodyPr/>
        <a:lstStyle/>
        <a:p>
          <a:endParaRPr lang="en-US"/>
        </a:p>
      </dgm:t>
    </dgm:pt>
    <dgm:pt modelId="{B6BE469F-E75B-46D4-9744-E3D2F820D38F}">
      <dgm:prSet phldrT="[Text]"/>
      <dgm:spPr/>
      <dgm:t>
        <a:bodyPr/>
        <a:lstStyle/>
        <a:p>
          <a:r>
            <a:rPr lang="en-US" dirty="0" smtClean="0"/>
            <a:t>Classified Research</a:t>
          </a:r>
          <a:endParaRPr lang="en-US" dirty="0"/>
        </a:p>
      </dgm:t>
    </dgm:pt>
    <dgm:pt modelId="{EED6B68B-939A-46B4-A472-E492E33D35C8}" type="parTrans" cxnId="{993EE342-E5F8-456F-B6EF-C49E67CDDD50}">
      <dgm:prSet/>
      <dgm:spPr/>
      <dgm:t>
        <a:bodyPr/>
        <a:lstStyle/>
        <a:p>
          <a:endParaRPr lang="en-US"/>
        </a:p>
      </dgm:t>
    </dgm:pt>
    <dgm:pt modelId="{E0FDFAFC-86DF-4522-81A3-E53FF708CDAE}" type="sibTrans" cxnId="{993EE342-E5F8-456F-B6EF-C49E67CDDD50}">
      <dgm:prSet/>
      <dgm:spPr/>
      <dgm:t>
        <a:bodyPr/>
        <a:lstStyle/>
        <a:p>
          <a:endParaRPr lang="en-US"/>
        </a:p>
      </dgm:t>
    </dgm:pt>
    <dgm:pt modelId="{A126D207-546B-44EE-AEF7-02C2029572D1}">
      <dgm:prSet phldrT="[Text]"/>
      <dgm:spPr/>
      <dgm:t>
        <a:bodyPr/>
        <a:lstStyle/>
        <a:p>
          <a:r>
            <a:rPr lang="en-US" dirty="0" smtClean="0"/>
            <a:t>Inter- disciplinary Research &amp; Hires</a:t>
          </a:r>
          <a:endParaRPr lang="en-US" dirty="0"/>
        </a:p>
      </dgm:t>
    </dgm:pt>
    <dgm:pt modelId="{C16EB2A5-D59D-4A04-921D-787BF47F51B1}" type="parTrans" cxnId="{9E9F718C-5F9C-4F16-91F4-91233B33C8EC}">
      <dgm:prSet/>
      <dgm:spPr/>
      <dgm:t>
        <a:bodyPr/>
        <a:lstStyle/>
        <a:p>
          <a:endParaRPr lang="en-US"/>
        </a:p>
      </dgm:t>
    </dgm:pt>
    <dgm:pt modelId="{57D4459F-B681-44CE-8485-73AE63771E3B}" type="sibTrans" cxnId="{9E9F718C-5F9C-4F16-91F4-91233B33C8EC}">
      <dgm:prSet/>
      <dgm:spPr/>
      <dgm:t>
        <a:bodyPr/>
        <a:lstStyle/>
        <a:p>
          <a:endParaRPr lang="en-US"/>
        </a:p>
      </dgm:t>
    </dgm:pt>
    <dgm:pt modelId="{89361BB6-4769-4D01-ACD6-42BB00C5F3A4}">
      <dgm:prSet phldrT="[Text]"/>
      <dgm:spPr/>
      <dgm:t>
        <a:bodyPr/>
        <a:lstStyle/>
        <a:p>
          <a:r>
            <a:rPr lang="en-US" dirty="0" smtClean="0"/>
            <a:t>Grant writing</a:t>
          </a:r>
          <a:endParaRPr lang="en-US" dirty="0"/>
        </a:p>
      </dgm:t>
    </dgm:pt>
    <dgm:pt modelId="{21C57284-883A-4090-801E-F01F77767B4D}" type="parTrans" cxnId="{1DD8C38B-3A7B-40C3-BD34-4D51AFD9CB68}">
      <dgm:prSet/>
      <dgm:spPr/>
      <dgm:t>
        <a:bodyPr/>
        <a:lstStyle/>
        <a:p>
          <a:endParaRPr lang="en-US"/>
        </a:p>
      </dgm:t>
    </dgm:pt>
    <dgm:pt modelId="{FA063269-019F-4384-BA91-3BA6A199E3C7}" type="sibTrans" cxnId="{1DD8C38B-3A7B-40C3-BD34-4D51AFD9CB68}">
      <dgm:prSet/>
      <dgm:spPr/>
      <dgm:t>
        <a:bodyPr/>
        <a:lstStyle/>
        <a:p>
          <a:endParaRPr lang="en-US"/>
        </a:p>
      </dgm:t>
    </dgm:pt>
    <dgm:pt modelId="{D60A3442-2FE9-49C4-863D-7706BED1D1DB}">
      <dgm:prSet phldrT="[Text]"/>
      <dgm:spPr/>
      <dgm:t>
        <a:bodyPr/>
        <a:lstStyle/>
        <a:p>
          <a:r>
            <a:rPr lang="en-US" dirty="0" smtClean="0"/>
            <a:t>Research Development</a:t>
          </a:r>
          <a:endParaRPr lang="en-US" dirty="0"/>
        </a:p>
      </dgm:t>
    </dgm:pt>
    <dgm:pt modelId="{75DE42FA-C7CA-4B01-8E3B-C4CAC20ACAF7}" type="parTrans" cxnId="{0ADF1282-5F01-44B5-B0DC-996236C2580E}">
      <dgm:prSet/>
      <dgm:spPr/>
      <dgm:t>
        <a:bodyPr/>
        <a:lstStyle/>
        <a:p>
          <a:endParaRPr lang="en-US"/>
        </a:p>
      </dgm:t>
    </dgm:pt>
    <dgm:pt modelId="{90FA419A-6132-4FC0-A00A-70B6324938D2}" type="sibTrans" cxnId="{0ADF1282-5F01-44B5-B0DC-996236C2580E}">
      <dgm:prSet/>
      <dgm:spPr/>
      <dgm:t>
        <a:bodyPr/>
        <a:lstStyle/>
        <a:p>
          <a:endParaRPr lang="en-US"/>
        </a:p>
      </dgm:t>
    </dgm:pt>
    <dgm:pt modelId="{A542CE8A-615E-49FB-9C50-75C9DC500D1E}">
      <dgm:prSet phldrT="[Text]"/>
      <dgm:spPr/>
      <dgm:t>
        <a:bodyPr/>
        <a:lstStyle/>
        <a:p>
          <a:r>
            <a:rPr lang="en-US" dirty="0" smtClean="0"/>
            <a:t>Grant Program </a:t>
          </a:r>
          <a:r>
            <a:rPr lang="en-US" dirty="0" err="1" smtClean="0"/>
            <a:t>Mgmt</a:t>
          </a:r>
          <a:r>
            <a:rPr lang="en-US" dirty="0" smtClean="0"/>
            <a:t> (+Financial)</a:t>
          </a:r>
          <a:endParaRPr lang="en-US" dirty="0"/>
        </a:p>
      </dgm:t>
    </dgm:pt>
    <dgm:pt modelId="{BE520AC6-BB1A-406F-AB66-8FE7535AC8F0}" type="parTrans" cxnId="{72052984-0CAC-47AA-B90C-FDAED0219FB5}">
      <dgm:prSet/>
      <dgm:spPr/>
      <dgm:t>
        <a:bodyPr/>
        <a:lstStyle/>
        <a:p>
          <a:endParaRPr lang="en-US"/>
        </a:p>
      </dgm:t>
    </dgm:pt>
    <dgm:pt modelId="{451B5473-BC76-4051-908A-BF82E7971707}" type="sibTrans" cxnId="{72052984-0CAC-47AA-B90C-FDAED0219FB5}">
      <dgm:prSet/>
      <dgm:spPr/>
      <dgm:t>
        <a:bodyPr/>
        <a:lstStyle/>
        <a:p>
          <a:endParaRPr lang="en-US"/>
        </a:p>
      </dgm:t>
    </dgm:pt>
    <dgm:pt modelId="{F50ACDDC-428A-42E4-B37F-90F22EEC5C88}">
      <dgm:prSet phldrT="[Text]"/>
      <dgm:spPr/>
      <dgm:t>
        <a:bodyPr/>
        <a:lstStyle/>
        <a:p>
          <a:r>
            <a:rPr lang="en-US" dirty="0" smtClean="0"/>
            <a:t>Scientific and Administrative Support</a:t>
          </a:r>
          <a:endParaRPr lang="en-US" dirty="0"/>
        </a:p>
      </dgm:t>
    </dgm:pt>
    <dgm:pt modelId="{B6DBC4CD-0B01-41C3-8C37-94AC8B41674E}" type="parTrans" cxnId="{1F223209-FDF1-4178-ABB9-2EDCB21E1040}">
      <dgm:prSet/>
      <dgm:spPr/>
      <dgm:t>
        <a:bodyPr/>
        <a:lstStyle/>
        <a:p>
          <a:endParaRPr lang="en-US"/>
        </a:p>
      </dgm:t>
    </dgm:pt>
    <dgm:pt modelId="{57D0AB1B-3BD3-4A24-88DE-282A418D326E}" type="sibTrans" cxnId="{1F223209-FDF1-4178-ABB9-2EDCB21E1040}">
      <dgm:prSet/>
      <dgm:spPr/>
      <dgm:t>
        <a:bodyPr/>
        <a:lstStyle/>
        <a:p>
          <a:endParaRPr lang="en-US"/>
        </a:p>
      </dgm:t>
    </dgm:pt>
    <dgm:pt modelId="{59DBB22D-065D-450F-8C56-03DFEE9206A2}">
      <dgm:prSet phldrT="[Text]"/>
      <dgm:spPr/>
      <dgm:t>
        <a:bodyPr/>
        <a:lstStyle/>
        <a:p>
          <a:r>
            <a:rPr lang="en-US" dirty="0" smtClean="0"/>
            <a:t>Research Computing</a:t>
          </a:r>
          <a:endParaRPr lang="en-US" dirty="0"/>
        </a:p>
      </dgm:t>
    </dgm:pt>
    <dgm:pt modelId="{D121A4F8-4CB8-41D3-8ADE-B389AFD4F8D0}" type="parTrans" cxnId="{ABA639EF-E56C-4EB8-A409-C3654B693A97}">
      <dgm:prSet/>
      <dgm:spPr/>
      <dgm:t>
        <a:bodyPr/>
        <a:lstStyle/>
        <a:p>
          <a:endParaRPr lang="en-US"/>
        </a:p>
      </dgm:t>
    </dgm:pt>
    <dgm:pt modelId="{7509874E-EA70-4B5A-BD14-0F469549EC74}" type="sibTrans" cxnId="{ABA639EF-E56C-4EB8-A409-C3654B693A97}">
      <dgm:prSet/>
      <dgm:spPr/>
      <dgm:t>
        <a:bodyPr/>
        <a:lstStyle/>
        <a:p>
          <a:endParaRPr lang="en-US"/>
        </a:p>
      </dgm:t>
    </dgm:pt>
    <dgm:pt modelId="{74A6ADE0-7FE1-43CC-A8EB-C271ADEADA49}">
      <dgm:prSet phldrT="[Text]"/>
      <dgm:spPr/>
      <dgm:t>
        <a:bodyPr/>
        <a:lstStyle/>
        <a:p>
          <a:r>
            <a:rPr lang="en-US" dirty="0" smtClean="0"/>
            <a:t>Research Library (ARL)</a:t>
          </a:r>
          <a:endParaRPr lang="en-US" dirty="0"/>
        </a:p>
      </dgm:t>
    </dgm:pt>
    <dgm:pt modelId="{1FEE4391-151D-46B7-8AC5-CE61C4BE6FC3}" type="parTrans" cxnId="{C7376D8D-58FE-4BB7-99D1-A399A83EF441}">
      <dgm:prSet/>
      <dgm:spPr/>
      <dgm:t>
        <a:bodyPr/>
        <a:lstStyle/>
        <a:p>
          <a:endParaRPr lang="en-US"/>
        </a:p>
      </dgm:t>
    </dgm:pt>
    <dgm:pt modelId="{15011B27-868C-4C67-8709-35258943D382}" type="sibTrans" cxnId="{C7376D8D-58FE-4BB7-99D1-A399A83EF441}">
      <dgm:prSet/>
      <dgm:spPr/>
      <dgm:t>
        <a:bodyPr/>
        <a:lstStyle/>
        <a:p>
          <a:endParaRPr lang="en-US"/>
        </a:p>
      </dgm:t>
    </dgm:pt>
    <dgm:pt modelId="{B729738C-1FFB-4B44-9C71-B3E9ED2F4062}">
      <dgm:prSet phldrT="[Text]"/>
      <dgm:spPr/>
      <dgm:t>
        <a:bodyPr/>
        <a:lstStyle/>
        <a:p>
          <a:r>
            <a:rPr lang="en-US" dirty="0" smtClean="0"/>
            <a:t>Research Space</a:t>
          </a:r>
          <a:endParaRPr lang="en-US" dirty="0"/>
        </a:p>
      </dgm:t>
    </dgm:pt>
    <dgm:pt modelId="{25772CC3-D4B0-4449-A7AF-F6CF2122035E}" type="parTrans" cxnId="{3F9C83A4-8469-449D-A3C4-DBC6923FFC43}">
      <dgm:prSet/>
      <dgm:spPr/>
      <dgm:t>
        <a:bodyPr/>
        <a:lstStyle/>
        <a:p>
          <a:endParaRPr lang="en-US"/>
        </a:p>
      </dgm:t>
    </dgm:pt>
    <dgm:pt modelId="{3C21CA38-688F-48B3-9647-D64A6D11A96E}" type="sibTrans" cxnId="{3F9C83A4-8469-449D-A3C4-DBC6923FFC43}">
      <dgm:prSet/>
      <dgm:spPr/>
      <dgm:t>
        <a:bodyPr/>
        <a:lstStyle/>
        <a:p>
          <a:endParaRPr lang="en-US"/>
        </a:p>
      </dgm:t>
    </dgm:pt>
    <dgm:pt modelId="{E080D932-CAA8-4F57-B99A-972131412DD9}">
      <dgm:prSet phldrT="[Text]"/>
      <dgm:spPr/>
      <dgm:t>
        <a:bodyPr/>
        <a:lstStyle/>
        <a:p>
          <a:r>
            <a:rPr lang="en-US" dirty="0" err="1" smtClean="0"/>
            <a:t>Entrepre-neurship</a:t>
          </a:r>
          <a:endParaRPr lang="en-US" dirty="0" smtClean="0"/>
        </a:p>
        <a:p>
          <a:r>
            <a:rPr lang="en-US" dirty="0" smtClean="0"/>
            <a:t>(start-ups)</a:t>
          </a:r>
          <a:endParaRPr lang="en-US" dirty="0"/>
        </a:p>
      </dgm:t>
    </dgm:pt>
    <dgm:pt modelId="{ED00A5F4-0E3F-48DD-96BB-D8EDFF519DFE}" type="parTrans" cxnId="{BC1A4173-0CC1-46C4-91AF-B651456C1128}">
      <dgm:prSet/>
      <dgm:spPr/>
      <dgm:t>
        <a:bodyPr/>
        <a:lstStyle/>
        <a:p>
          <a:endParaRPr lang="en-US"/>
        </a:p>
      </dgm:t>
    </dgm:pt>
    <dgm:pt modelId="{5306DEA1-1DFE-4AFD-B808-F27CF0645B7E}" type="sibTrans" cxnId="{BC1A4173-0CC1-46C4-91AF-B651456C1128}">
      <dgm:prSet/>
      <dgm:spPr/>
      <dgm:t>
        <a:bodyPr/>
        <a:lstStyle/>
        <a:p>
          <a:endParaRPr lang="en-US"/>
        </a:p>
      </dgm:t>
    </dgm:pt>
    <dgm:pt modelId="{35D1C3AB-7908-4441-A184-B1EC613D525B}">
      <dgm:prSet/>
      <dgm:spPr/>
      <dgm:t>
        <a:bodyPr/>
        <a:lstStyle/>
        <a:p>
          <a:r>
            <a:rPr lang="en-US" dirty="0" smtClean="0"/>
            <a:t>Recognize IP generation</a:t>
          </a:r>
        </a:p>
      </dgm:t>
    </dgm:pt>
    <dgm:pt modelId="{13168761-B0CA-470C-9523-FCF871407577}" type="parTrans" cxnId="{75FEED88-2EC9-4AD3-90D8-B7B30104405D}">
      <dgm:prSet/>
      <dgm:spPr/>
      <dgm:t>
        <a:bodyPr/>
        <a:lstStyle/>
        <a:p>
          <a:endParaRPr lang="en-US"/>
        </a:p>
      </dgm:t>
    </dgm:pt>
    <dgm:pt modelId="{5BE71159-FE68-4100-9B81-9B0227124575}" type="sibTrans" cxnId="{75FEED88-2EC9-4AD3-90D8-B7B30104405D}">
      <dgm:prSet/>
      <dgm:spPr/>
      <dgm:t>
        <a:bodyPr/>
        <a:lstStyle/>
        <a:p>
          <a:endParaRPr lang="en-US"/>
        </a:p>
      </dgm:t>
    </dgm:pt>
    <dgm:pt modelId="{993ED957-857B-4760-A516-981F8ECAE698}">
      <dgm:prSet phldrT="[Text]"/>
      <dgm:spPr/>
      <dgm:t>
        <a:bodyPr/>
        <a:lstStyle/>
        <a:p>
          <a:r>
            <a:rPr lang="en-US" dirty="0" smtClean="0"/>
            <a:t>Retain Faculty</a:t>
          </a:r>
          <a:endParaRPr lang="en-US" dirty="0"/>
        </a:p>
      </dgm:t>
    </dgm:pt>
    <dgm:pt modelId="{94357043-A1A6-47B8-9B8C-B0EB3CA281DF}" type="parTrans" cxnId="{1E8F977E-8ABC-43D8-B86F-2B1BA9B739DD}">
      <dgm:prSet/>
      <dgm:spPr/>
      <dgm:t>
        <a:bodyPr/>
        <a:lstStyle/>
        <a:p>
          <a:endParaRPr lang="en-US"/>
        </a:p>
      </dgm:t>
    </dgm:pt>
    <dgm:pt modelId="{D804FFD3-B884-4A73-B8B0-F0E5EA3938EB}" type="sibTrans" cxnId="{1E8F977E-8ABC-43D8-B86F-2B1BA9B739DD}">
      <dgm:prSet/>
      <dgm:spPr/>
      <dgm:t>
        <a:bodyPr/>
        <a:lstStyle/>
        <a:p>
          <a:endParaRPr lang="en-US"/>
        </a:p>
      </dgm:t>
    </dgm:pt>
    <dgm:pt modelId="{15D1676C-3E0F-4561-9B73-D74283C99867}">
      <dgm:prSet phldrT="[Text]"/>
      <dgm:spPr/>
      <dgm:t>
        <a:bodyPr/>
        <a:lstStyle/>
        <a:p>
          <a:r>
            <a:rPr lang="en-US" dirty="0" smtClean="0"/>
            <a:t>Senior Hires</a:t>
          </a:r>
          <a:endParaRPr lang="en-US" dirty="0"/>
        </a:p>
      </dgm:t>
    </dgm:pt>
    <dgm:pt modelId="{55973B74-1E5A-498F-A5C7-E396DC19236B}" type="parTrans" cxnId="{AFF1D02B-BD4A-4AB2-8FA5-12C979C1035C}">
      <dgm:prSet/>
      <dgm:spPr/>
      <dgm:t>
        <a:bodyPr/>
        <a:lstStyle/>
        <a:p>
          <a:endParaRPr lang="en-US"/>
        </a:p>
      </dgm:t>
    </dgm:pt>
    <dgm:pt modelId="{C3DD7CBE-557F-4F1E-B1C3-CF92FA1CDE6A}" type="sibTrans" cxnId="{AFF1D02B-BD4A-4AB2-8FA5-12C979C1035C}">
      <dgm:prSet/>
      <dgm:spPr/>
      <dgm:t>
        <a:bodyPr/>
        <a:lstStyle/>
        <a:p>
          <a:endParaRPr lang="en-US"/>
        </a:p>
      </dgm:t>
    </dgm:pt>
    <dgm:pt modelId="{B21B0CA4-5F23-4B88-B2BC-E9212BC17638}">
      <dgm:prSet phldrT="[Text]"/>
      <dgm:spPr/>
      <dgm:t>
        <a:bodyPr/>
        <a:lstStyle/>
        <a:p>
          <a:r>
            <a:rPr lang="en-US" dirty="0" smtClean="0"/>
            <a:t>Core Facilities</a:t>
          </a:r>
          <a:endParaRPr lang="en-US" dirty="0"/>
        </a:p>
      </dgm:t>
    </dgm:pt>
    <dgm:pt modelId="{3367484D-8C44-4280-A14E-20C4311DC719}" type="parTrans" cxnId="{DF1CF8AD-787E-4B42-ADA6-AA4B3FE34357}">
      <dgm:prSet/>
      <dgm:spPr/>
      <dgm:t>
        <a:bodyPr/>
        <a:lstStyle/>
        <a:p>
          <a:endParaRPr lang="en-US"/>
        </a:p>
      </dgm:t>
    </dgm:pt>
    <dgm:pt modelId="{4375DF86-068A-44B4-897F-0E205F5CA256}" type="sibTrans" cxnId="{DF1CF8AD-787E-4B42-ADA6-AA4B3FE34357}">
      <dgm:prSet/>
      <dgm:spPr/>
      <dgm:t>
        <a:bodyPr/>
        <a:lstStyle/>
        <a:p>
          <a:endParaRPr lang="en-US"/>
        </a:p>
      </dgm:t>
    </dgm:pt>
    <dgm:pt modelId="{ECAF8869-00ED-4D92-9948-E99810394F76}">
      <dgm:prSet phldrT="[Text]"/>
      <dgm:spPr/>
      <dgm:t>
        <a:bodyPr/>
        <a:lstStyle/>
        <a:p>
          <a:r>
            <a:rPr lang="en-US" dirty="0" smtClean="0"/>
            <a:t>Undergrad research (The 3.0 student)</a:t>
          </a:r>
          <a:endParaRPr lang="en-US" dirty="0"/>
        </a:p>
      </dgm:t>
    </dgm:pt>
    <dgm:pt modelId="{8F0B1E13-EFC8-44E4-A954-03A938B7B7F4}" type="parTrans" cxnId="{96E9E80F-552C-4E30-988E-54F3B69875C8}">
      <dgm:prSet/>
      <dgm:spPr/>
      <dgm:t>
        <a:bodyPr/>
        <a:lstStyle/>
        <a:p>
          <a:endParaRPr lang="en-US"/>
        </a:p>
      </dgm:t>
    </dgm:pt>
    <dgm:pt modelId="{C741806F-59E3-46DF-A068-57F5E15025E0}" type="sibTrans" cxnId="{96E9E80F-552C-4E30-988E-54F3B69875C8}">
      <dgm:prSet/>
      <dgm:spPr/>
      <dgm:t>
        <a:bodyPr/>
        <a:lstStyle/>
        <a:p>
          <a:endParaRPr lang="en-US"/>
        </a:p>
      </dgm:t>
    </dgm:pt>
    <dgm:pt modelId="{3A8A269C-AF5A-4E11-A50C-F926C298B053}">
      <dgm:prSet/>
      <dgm:spPr/>
      <dgm:t>
        <a:bodyPr/>
        <a:lstStyle/>
        <a:p>
          <a:r>
            <a:rPr lang="en-US" dirty="0" smtClean="0"/>
            <a:t>Encourage</a:t>
          </a:r>
        </a:p>
        <a:p>
          <a:r>
            <a:rPr lang="en-US" dirty="0" smtClean="0"/>
            <a:t>Faculty Awards </a:t>
          </a:r>
        </a:p>
      </dgm:t>
    </dgm:pt>
    <dgm:pt modelId="{F69B1C3F-018C-4A8F-A541-CE08C68ED326}" type="parTrans" cxnId="{193C5D73-DB57-4865-A565-9834932496DC}">
      <dgm:prSet/>
      <dgm:spPr/>
      <dgm:t>
        <a:bodyPr/>
        <a:lstStyle/>
        <a:p>
          <a:endParaRPr lang="en-US"/>
        </a:p>
      </dgm:t>
    </dgm:pt>
    <dgm:pt modelId="{E6A6A14F-B871-4B14-B66A-3DE07923C4EB}" type="sibTrans" cxnId="{193C5D73-DB57-4865-A565-9834932496DC}">
      <dgm:prSet/>
      <dgm:spPr/>
      <dgm:t>
        <a:bodyPr/>
        <a:lstStyle/>
        <a:p>
          <a:endParaRPr lang="en-US"/>
        </a:p>
      </dgm:t>
    </dgm:pt>
    <dgm:pt modelId="{C1BF6516-ACD4-4AC3-8A56-4A19046B38E7}">
      <dgm:prSet/>
      <dgm:spPr/>
      <dgm:t>
        <a:bodyPr/>
        <a:lstStyle/>
        <a:p>
          <a:r>
            <a:rPr lang="en-US" dirty="0" smtClean="0"/>
            <a:t>Industry research</a:t>
          </a:r>
        </a:p>
      </dgm:t>
    </dgm:pt>
    <dgm:pt modelId="{F5A41BE1-A1C1-45AC-8CC6-640C2648D3DA}" type="parTrans" cxnId="{042B7C39-A2D3-44EA-AFB6-CB2099F29C48}">
      <dgm:prSet/>
      <dgm:spPr/>
      <dgm:t>
        <a:bodyPr/>
        <a:lstStyle/>
        <a:p>
          <a:endParaRPr lang="en-US"/>
        </a:p>
      </dgm:t>
    </dgm:pt>
    <dgm:pt modelId="{73147164-EBB9-45C2-A631-B00B4529E613}" type="sibTrans" cxnId="{042B7C39-A2D3-44EA-AFB6-CB2099F29C48}">
      <dgm:prSet/>
      <dgm:spPr/>
      <dgm:t>
        <a:bodyPr/>
        <a:lstStyle/>
        <a:p>
          <a:endParaRPr lang="en-US"/>
        </a:p>
      </dgm:t>
    </dgm:pt>
    <dgm:pt modelId="{5D7236EB-ACFB-4289-AD75-9529F3BDC5D2}">
      <dgm:prSet/>
      <dgm:spPr/>
      <dgm:t>
        <a:bodyPr/>
        <a:lstStyle/>
        <a:p>
          <a:r>
            <a:rPr lang="en-US" dirty="0" smtClean="0"/>
            <a:t>Get the Word Out!</a:t>
          </a:r>
        </a:p>
        <a:p>
          <a:r>
            <a:rPr lang="en-US" dirty="0" smtClean="0"/>
            <a:t>(PR)</a:t>
          </a:r>
        </a:p>
      </dgm:t>
    </dgm:pt>
    <dgm:pt modelId="{DEF64DCE-7130-48F9-97DB-6EBD61EA454C}" type="parTrans" cxnId="{A29F1381-21E7-4C36-91B0-923F9B3924C6}">
      <dgm:prSet/>
      <dgm:spPr/>
      <dgm:t>
        <a:bodyPr/>
        <a:lstStyle/>
        <a:p>
          <a:endParaRPr lang="en-US"/>
        </a:p>
      </dgm:t>
    </dgm:pt>
    <dgm:pt modelId="{B1AF8313-B86C-4705-8BD0-188D66CE393B}" type="sibTrans" cxnId="{A29F1381-21E7-4C36-91B0-923F9B3924C6}">
      <dgm:prSet/>
      <dgm:spPr/>
      <dgm:t>
        <a:bodyPr/>
        <a:lstStyle/>
        <a:p>
          <a:endParaRPr lang="en-US"/>
        </a:p>
      </dgm:t>
    </dgm:pt>
    <dgm:pt modelId="{36C18A2C-FCC3-4F64-9DE5-E0B98C01A8B9}">
      <dgm:prSet/>
      <dgm:spPr/>
      <dgm:t>
        <a:bodyPr/>
        <a:lstStyle/>
        <a:p>
          <a:r>
            <a:rPr lang="en-US" dirty="0" smtClean="0"/>
            <a:t>Collaboration with UAMS</a:t>
          </a:r>
        </a:p>
      </dgm:t>
    </dgm:pt>
    <dgm:pt modelId="{F4783CB0-DB14-4427-B7BE-72E7488318CF}" type="parTrans" cxnId="{6D22FC9E-9B26-4FBC-A41A-E8EBF84F7B64}">
      <dgm:prSet/>
      <dgm:spPr/>
      <dgm:t>
        <a:bodyPr/>
        <a:lstStyle/>
        <a:p>
          <a:endParaRPr lang="en-US"/>
        </a:p>
      </dgm:t>
    </dgm:pt>
    <dgm:pt modelId="{F253ADCE-6307-4EBD-88D3-62937218A155}" type="sibTrans" cxnId="{6D22FC9E-9B26-4FBC-A41A-E8EBF84F7B64}">
      <dgm:prSet/>
      <dgm:spPr/>
      <dgm:t>
        <a:bodyPr/>
        <a:lstStyle/>
        <a:p>
          <a:endParaRPr lang="en-US"/>
        </a:p>
      </dgm:t>
    </dgm:pt>
    <dgm:pt modelId="{A65D219D-B8AF-489E-B08A-AD538E00AD3F}">
      <dgm:prSet/>
      <dgm:spPr/>
      <dgm:t>
        <a:bodyPr/>
        <a:lstStyle/>
        <a:p>
          <a:r>
            <a:rPr lang="en-US" dirty="0" smtClean="0"/>
            <a:t>Competitive start-up funding (w/ ROI )</a:t>
          </a:r>
        </a:p>
      </dgm:t>
    </dgm:pt>
    <dgm:pt modelId="{1FCF554F-5819-4E5D-9500-6E5D879F47C5}" type="parTrans" cxnId="{59BD5091-F56D-4300-9A5C-30F53DC581F6}">
      <dgm:prSet/>
      <dgm:spPr/>
      <dgm:t>
        <a:bodyPr/>
        <a:lstStyle/>
        <a:p>
          <a:endParaRPr lang="en-US"/>
        </a:p>
      </dgm:t>
    </dgm:pt>
    <dgm:pt modelId="{D1B3DF74-6D26-4163-A4B7-2B6E5DD59CEC}" type="sibTrans" cxnId="{59BD5091-F56D-4300-9A5C-30F53DC581F6}">
      <dgm:prSet/>
      <dgm:spPr/>
      <dgm:t>
        <a:bodyPr/>
        <a:lstStyle/>
        <a:p>
          <a:endParaRPr lang="en-US"/>
        </a:p>
      </dgm:t>
    </dgm:pt>
    <dgm:pt modelId="{ACDA0870-6DD4-444F-A0B0-71DB0E996F95}">
      <dgm:prSet/>
      <dgm:spPr/>
      <dgm:t>
        <a:bodyPr/>
        <a:lstStyle/>
        <a:p>
          <a:r>
            <a:rPr lang="en-US" dirty="0" smtClean="0"/>
            <a:t>Transformational  Research Ideas</a:t>
          </a:r>
        </a:p>
      </dgm:t>
    </dgm:pt>
    <dgm:pt modelId="{D6CFA800-DFD3-465D-8F73-5C17581A6584}" type="parTrans" cxnId="{8296637D-38BA-4045-9E02-CBB6D78FBA34}">
      <dgm:prSet/>
      <dgm:spPr/>
      <dgm:t>
        <a:bodyPr/>
        <a:lstStyle/>
        <a:p>
          <a:endParaRPr lang="en-US"/>
        </a:p>
      </dgm:t>
    </dgm:pt>
    <dgm:pt modelId="{56303B13-8EC8-4DAB-A1C3-E95243676F72}" type="sibTrans" cxnId="{8296637D-38BA-4045-9E02-CBB6D78FBA34}">
      <dgm:prSet/>
      <dgm:spPr/>
      <dgm:t>
        <a:bodyPr/>
        <a:lstStyle/>
        <a:p>
          <a:endParaRPr lang="en-US"/>
        </a:p>
      </dgm:t>
    </dgm:pt>
    <dgm:pt modelId="{18651C64-E06D-4CB4-8FA4-464676A80D6C}">
      <dgm:prSet phldrT="[Text]"/>
      <dgm:spPr/>
      <dgm:t>
        <a:bodyPr/>
        <a:lstStyle/>
        <a:p>
          <a:r>
            <a:rPr lang="en-US" dirty="0" smtClean="0"/>
            <a:t>New faculty lines based on research needs</a:t>
          </a:r>
          <a:endParaRPr lang="en-US" dirty="0"/>
        </a:p>
      </dgm:t>
    </dgm:pt>
    <dgm:pt modelId="{DA8C2636-5D68-4FDE-8A29-96B7C5877C59}" type="parTrans" cxnId="{4217ADF7-89CA-4A93-AAA9-EA209CB0D3EB}">
      <dgm:prSet/>
      <dgm:spPr/>
      <dgm:t>
        <a:bodyPr/>
        <a:lstStyle/>
        <a:p>
          <a:endParaRPr lang="en-US"/>
        </a:p>
      </dgm:t>
    </dgm:pt>
    <dgm:pt modelId="{C56EF49B-2853-4252-B63B-08F0AC3D4989}" type="sibTrans" cxnId="{4217ADF7-89CA-4A93-AAA9-EA209CB0D3EB}">
      <dgm:prSet/>
      <dgm:spPr/>
      <dgm:t>
        <a:bodyPr/>
        <a:lstStyle/>
        <a:p>
          <a:endParaRPr lang="en-US"/>
        </a:p>
      </dgm:t>
    </dgm:pt>
    <dgm:pt modelId="{CA30F65F-6E14-4F94-83CC-E0DDD8F4E78C}">
      <dgm:prSet/>
      <dgm:spPr/>
      <dgm:t>
        <a:bodyPr/>
        <a:lstStyle/>
        <a:p>
          <a:r>
            <a:rPr lang="en-US" dirty="0" smtClean="0"/>
            <a:t>Media training for faculty</a:t>
          </a:r>
        </a:p>
      </dgm:t>
    </dgm:pt>
    <dgm:pt modelId="{315CDBFC-1AF5-4639-B01A-AD2AF6E4A06D}" type="parTrans" cxnId="{5516BBFC-1112-4DCC-BACC-8E4C4275EEAC}">
      <dgm:prSet/>
      <dgm:spPr/>
      <dgm:t>
        <a:bodyPr/>
        <a:lstStyle/>
        <a:p>
          <a:endParaRPr lang="en-US"/>
        </a:p>
      </dgm:t>
    </dgm:pt>
    <dgm:pt modelId="{4176F947-D21F-43DC-B86F-A14767C20BCE}" type="sibTrans" cxnId="{5516BBFC-1112-4DCC-BACC-8E4C4275EEAC}">
      <dgm:prSet/>
      <dgm:spPr/>
      <dgm:t>
        <a:bodyPr/>
        <a:lstStyle/>
        <a:p>
          <a:endParaRPr lang="en-US"/>
        </a:p>
      </dgm:t>
    </dgm:pt>
    <dgm:pt modelId="{2CD746B9-6C1F-4DB4-91DE-474447C38F36}">
      <dgm:prSet phldrT="[Text]"/>
      <dgm:spPr/>
      <dgm:t>
        <a:bodyPr/>
        <a:lstStyle/>
        <a:p>
          <a:r>
            <a:rPr lang="en-US" dirty="0" smtClean="0"/>
            <a:t>Federal Agency focus</a:t>
          </a:r>
          <a:endParaRPr lang="en-US" dirty="0"/>
        </a:p>
      </dgm:t>
    </dgm:pt>
    <dgm:pt modelId="{52E6757B-B09A-4F71-8920-18815FDD420F}" type="parTrans" cxnId="{661A33F6-903A-47AC-AADF-F3DFCE1A8618}">
      <dgm:prSet/>
      <dgm:spPr/>
      <dgm:t>
        <a:bodyPr/>
        <a:lstStyle/>
        <a:p>
          <a:endParaRPr lang="en-US"/>
        </a:p>
      </dgm:t>
    </dgm:pt>
    <dgm:pt modelId="{3AAA8EF8-17F8-4EA3-A5B7-AED5F8F7F35A}" type="sibTrans" cxnId="{661A33F6-903A-47AC-AADF-F3DFCE1A8618}">
      <dgm:prSet/>
      <dgm:spPr/>
      <dgm:t>
        <a:bodyPr/>
        <a:lstStyle/>
        <a:p>
          <a:endParaRPr lang="en-US"/>
        </a:p>
      </dgm:t>
    </dgm:pt>
    <dgm:pt modelId="{2D31B756-9DCC-4EC0-9DF1-9C62FFE1FBEF}">
      <dgm:prSet phldrT="[Text]"/>
      <dgm:spPr/>
      <dgm:t>
        <a:bodyPr/>
        <a:lstStyle/>
        <a:p>
          <a:r>
            <a:rPr lang="en-US" dirty="0" smtClean="0"/>
            <a:t>New Investigator training</a:t>
          </a:r>
          <a:endParaRPr lang="en-US" dirty="0"/>
        </a:p>
      </dgm:t>
    </dgm:pt>
    <dgm:pt modelId="{06F17BDC-0CD4-40FE-9A01-87327160B19D}" type="parTrans" cxnId="{48C2B56F-6459-4C43-849C-0E5FC2827F1C}">
      <dgm:prSet/>
      <dgm:spPr/>
      <dgm:t>
        <a:bodyPr/>
        <a:lstStyle/>
        <a:p>
          <a:endParaRPr lang="en-US"/>
        </a:p>
      </dgm:t>
    </dgm:pt>
    <dgm:pt modelId="{D3BEC4B7-9C74-4D21-8444-BCCCFBE5D726}" type="sibTrans" cxnId="{48C2B56F-6459-4C43-849C-0E5FC2827F1C}">
      <dgm:prSet/>
      <dgm:spPr/>
      <dgm:t>
        <a:bodyPr/>
        <a:lstStyle/>
        <a:p>
          <a:endParaRPr lang="en-US"/>
        </a:p>
      </dgm:t>
    </dgm:pt>
    <dgm:pt modelId="{9DF8DF33-C4FE-400B-B0E0-48774F50789F}">
      <dgm:prSet/>
      <dgm:spPr/>
      <dgm:t>
        <a:bodyPr/>
        <a:lstStyle/>
        <a:p>
          <a:r>
            <a:rPr lang="en-US" dirty="0" smtClean="0"/>
            <a:t>Seed funds</a:t>
          </a:r>
        </a:p>
      </dgm:t>
    </dgm:pt>
    <dgm:pt modelId="{7A1FD79D-5486-4D36-BD40-3B7A22C31A12}" type="parTrans" cxnId="{CF162698-DF76-4D7E-AA3E-B4B42D8699E0}">
      <dgm:prSet/>
      <dgm:spPr/>
      <dgm:t>
        <a:bodyPr/>
        <a:lstStyle/>
        <a:p>
          <a:endParaRPr lang="en-US"/>
        </a:p>
      </dgm:t>
    </dgm:pt>
    <dgm:pt modelId="{103133A3-4DBF-461B-9AB7-42109EF61A7E}" type="sibTrans" cxnId="{CF162698-DF76-4D7E-AA3E-B4B42D8699E0}">
      <dgm:prSet/>
      <dgm:spPr/>
      <dgm:t>
        <a:bodyPr/>
        <a:lstStyle/>
        <a:p>
          <a:endParaRPr lang="en-US"/>
        </a:p>
      </dgm:t>
    </dgm:pt>
    <dgm:pt modelId="{95F6E270-F07E-4F8B-91CB-09C2B920B34D}">
      <dgm:prSet phldrT="[Text]"/>
      <dgm:spPr/>
      <dgm:t>
        <a:bodyPr/>
        <a:lstStyle/>
        <a:p>
          <a:r>
            <a:rPr lang="en-US" dirty="0" smtClean="0"/>
            <a:t>More Graduate students </a:t>
          </a:r>
          <a:endParaRPr lang="en-US" dirty="0"/>
        </a:p>
      </dgm:t>
    </dgm:pt>
    <dgm:pt modelId="{525653B0-B179-4984-872F-6D39CF179C8D}" type="parTrans" cxnId="{FCC1E86C-7EDA-46CA-93C0-BA478260A693}">
      <dgm:prSet/>
      <dgm:spPr/>
      <dgm:t>
        <a:bodyPr/>
        <a:lstStyle/>
        <a:p>
          <a:endParaRPr lang="en-US"/>
        </a:p>
      </dgm:t>
    </dgm:pt>
    <dgm:pt modelId="{D1332C10-8F5D-45A3-AE7D-51F7B0387C86}" type="sibTrans" cxnId="{FCC1E86C-7EDA-46CA-93C0-BA478260A693}">
      <dgm:prSet/>
      <dgm:spPr/>
      <dgm:t>
        <a:bodyPr/>
        <a:lstStyle/>
        <a:p>
          <a:endParaRPr lang="en-US"/>
        </a:p>
      </dgm:t>
    </dgm:pt>
    <dgm:pt modelId="{E0AD61AB-7F7A-4944-9FC2-B57D40276FD1}" type="pres">
      <dgm:prSet presAssocID="{E248EDA5-EFEF-4402-9681-5BC3B09601DB}" presName="Name0" presStyleCnt="0">
        <dgm:presLayoutVars>
          <dgm:chPref val="1"/>
          <dgm:dir/>
          <dgm:animOne val="branch"/>
          <dgm:animLvl val="lvl"/>
          <dgm:resizeHandles/>
        </dgm:presLayoutVars>
      </dgm:prSet>
      <dgm:spPr/>
      <dgm:t>
        <a:bodyPr/>
        <a:lstStyle/>
        <a:p>
          <a:endParaRPr lang="en-US"/>
        </a:p>
      </dgm:t>
    </dgm:pt>
    <dgm:pt modelId="{F6773020-E018-4B5E-8638-183C455D6C77}" type="pres">
      <dgm:prSet presAssocID="{ABDB45F1-122D-4D51-B5D5-478A9567581A}" presName="vertOne" presStyleCnt="0"/>
      <dgm:spPr/>
    </dgm:pt>
    <dgm:pt modelId="{39D248E7-91F4-4A03-98E9-427CA735357F}" type="pres">
      <dgm:prSet presAssocID="{ABDB45F1-122D-4D51-B5D5-478A9567581A}" presName="txOne" presStyleLbl="node0" presStyleIdx="0" presStyleCnt="6">
        <dgm:presLayoutVars>
          <dgm:chPref val="3"/>
        </dgm:presLayoutVars>
      </dgm:prSet>
      <dgm:spPr/>
      <dgm:t>
        <a:bodyPr/>
        <a:lstStyle/>
        <a:p>
          <a:endParaRPr lang="en-US"/>
        </a:p>
      </dgm:t>
    </dgm:pt>
    <dgm:pt modelId="{36F59E35-6A58-4D8A-B8F2-2CB355BD8895}" type="pres">
      <dgm:prSet presAssocID="{ABDB45F1-122D-4D51-B5D5-478A9567581A}" presName="parTransOne" presStyleCnt="0"/>
      <dgm:spPr/>
    </dgm:pt>
    <dgm:pt modelId="{73A13296-BE44-4D45-A681-FB672A9892DE}" type="pres">
      <dgm:prSet presAssocID="{ABDB45F1-122D-4D51-B5D5-478A9567581A}" presName="horzOne" presStyleCnt="0"/>
      <dgm:spPr/>
    </dgm:pt>
    <dgm:pt modelId="{FA6917E3-01FD-464C-8BD0-0DC4E629CA16}" type="pres">
      <dgm:prSet presAssocID="{993ED957-857B-4760-A516-981F8ECAE698}" presName="vertTwo" presStyleCnt="0"/>
      <dgm:spPr/>
    </dgm:pt>
    <dgm:pt modelId="{5B689167-B54E-4AFC-BFB2-86694368C797}" type="pres">
      <dgm:prSet presAssocID="{993ED957-857B-4760-A516-981F8ECAE698}" presName="txTwo" presStyleLbl="node2" presStyleIdx="0" presStyleCnt="6">
        <dgm:presLayoutVars>
          <dgm:chPref val="3"/>
        </dgm:presLayoutVars>
      </dgm:prSet>
      <dgm:spPr/>
      <dgm:t>
        <a:bodyPr/>
        <a:lstStyle/>
        <a:p>
          <a:endParaRPr lang="en-US"/>
        </a:p>
      </dgm:t>
    </dgm:pt>
    <dgm:pt modelId="{5CCFEE72-CC72-4020-8C50-5860CFDAD4C8}" type="pres">
      <dgm:prSet presAssocID="{993ED957-857B-4760-A516-981F8ECAE698}" presName="parTransTwo" presStyleCnt="0"/>
      <dgm:spPr/>
    </dgm:pt>
    <dgm:pt modelId="{B13C7B94-9964-4BCD-9B84-03795452A033}" type="pres">
      <dgm:prSet presAssocID="{993ED957-857B-4760-A516-981F8ECAE698}" presName="horzTwo" presStyleCnt="0"/>
      <dgm:spPr/>
    </dgm:pt>
    <dgm:pt modelId="{D2C14C81-90D0-46DE-93AF-0F1B77CF3F86}" type="pres">
      <dgm:prSet presAssocID="{15D1676C-3E0F-4561-9B73-D74283C99867}" presName="vertThree" presStyleCnt="0"/>
      <dgm:spPr/>
    </dgm:pt>
    <dgm:pt modelId="{5971DD66-A9B1-4161-BCC3-8EC2D555D6C0}" type="pres">
      <dgm:prSet presAssocID="{15D1676C-3E0F-4561-9B73-D74283C99867}" presName="txThree" presStyleLbl="node3" presStyleIdx="0" presStyleCnt="6">
        <dgm:presLayoutVars>
          <dgm:chPref val="3"/>
        </dgm:presLayoutVars>
      </dgm:prSet>
      <dgm:spPr/>
      <dgm:t>
        <a:bodyPr/>
        <a:lstStyle/>
        <a:p>
          <a:endParaRPr lang="en-US"/>
        </a:p>
      </dgm:t>
    </dgm:pt>
    <dgm:pt modelId="{6BB94ABF-7AA4-4E7E-AABF-B11E66DDA25C}" type="pres">
      <dgm:prSet presAssocID="{15D1676C-3E0F-4561-9B73-D74283C99867}" presName="parTransThree" presStyleCnt="0"/>
      <dgm:spPr/>
    </dgm:pt>
    <dgm:pt modelId="{F4D6B29F-5CCF-426A-B57D-86DD7A47007A}" type="pres">
      <dgm:prSet presAssocID="{15D1676C-3E0F-4561-9B73-D74283C99867}" presName="horzThree" presStyleCnt="0"/>
      <dgm:spPr/>
    </dgm:pt>
    <dgm:pt modelId="{A75F63E0-1389-49FC-9088-F09D717F0F93}" type="pres">
      <dgm:prSet presAssocID="{C2B55074-558A-4E21-83BD-4FDAE3655980}" presName="vertFour" presStyleCnt="0">
        <dgm:presLayoutVars>
          <dgm:chPref val="3"/>
        </dgm:presLayoutVars>
      </dgm:prSet>
      <dgm:spPr/>
    </dgm:pt>
    <dgm:pt modelId="{43061CF2-4355-4B6E-ADF7-F9E767CA18FA}" type="pres">
      <dgm:prSet presAssocID="{C2B55074-558A-4E21-83BD-4FDAE3655980}" presName="txFour" presStyleLbl="node4" presStyleIdx="0" presStyleCnt="12">
        <dgm:presLayoutVars>
          <dgm:chPref val="3"/>
        </dgm:presLayoutVars>
      </dgm:prSet>
      <dgm:spPr/>
      <dgm:t>
        <a:bodyPr/>
        <a:lstStyle/>
        <a:p>
          <a:endParaRPr lang="en-US"/>
        </a:p>
      </dgm:t>
    </dgm:pt>
    <dgm:pt modelId="{8C539B35-5796-4E76-9343-32B90A2BE00C}" type="pres">
      <dgm:prSet presAssocID="{C2B55074-558A-4E21-83BD-4FDAE3655980}" presName="parTransFour" presStyleCnt="0"/>
      <dgm:spPr/>
    </dgm:pt>
    <dgm:pt modelId="{F5D828D6-3CA1-4913-A0EE-D5D7F29D1F38}" type="pres">
      <dgm:prSet presAssocID="{C2B55074-558A-4E21-83BD-4FDAE3655980}" presName="horzFour" presStyleCnt="0"/>
      <dgm:spPr/>
    </dgm:pt>
    <dgm:pt modelId="{FEC9AA80-1303-4C88-BACA-2C1C211ECAF8}" type="pres">
      <dgm:prSet presAssocID="{18651C64-E06D-4CB4-8FA4-464676A80D6C}" presName="vertFour" presStyleCnt="0">
        <dgm:presLayoutVars>
          <dgm:chPref val="3"/>
        </dgm:presLayoutVars>
      </dgm:prSet>
      <dgm:spPr/>
    </dgm:pt>
    <dgm:pt modelId="{3511CD2B-D04D-4678-9039-0392ED7F9777}" type="pres">
      <dgm:prSet presAssocID="{18651C64-E06D-4CB4-8FA4-464676A80D6C}" presName="txFour" presStyleLbl="node4" presStyleIdx="1" presStyleCnt="12">
        <dgm:presLayoutVars>
          <dgm:chPref val="3"/>
        </dgm:presLayoutVars>
      </dgm:prSet>
      <dgm:spPr/>
      <dgm:t>
        <a:bodyPr/>
        <a:lstStyle/>
        <a:p>
          <a:endParaRPr lang="en-US"/>
        </a:p>
      </dgm:t>
    </dgm:pt>
    <dgm:pt modelId="{A9706794-C849-454C-8BFA-7FD008FA75FB}" type="pres">
      <dgm:prSet presAssocID="{18651C64-E06D-4CB4-8FA4-464676A80D6C}" presName="horzFour" presStyleCnt="0"/>
      <dgm:spPr/>
    </dgm:pt>
    <dgm:pt modelId="{C56B9F8B-1E76-4C32-88BC-C8BC71049D6A}" type="pres">
      <dgm:prSet presAssocID="{0520124C-42B0-44EA-A125-B209A4D2614E}" presName="sibSpaceOne" presStyleCnt="0"/>
      <dgm:spPr/>
    </dgm:pt>
    <dgm:pt modelId="{CD0E194E-EAAF-46FF-BF1D-AB7D01E54619}" type="pres">
      <dgm:prSet presAssocID="{D1D8D8A2-0A56-4098-88B1-41AEA356542A}" presName="vertOne" presStyleCnt="0"/>
      <dgm:spPr/>
    </dgm:pt>
    <dgm:pt modelId="{0AEE0301-2163-464B-AA74-77CA473CD06B}" type="pres">
      <dgm:prSet presAssocID="{D1D8D8A2-0A56-4098-88B1-41AEA356542A}" presName="txOne" presStyleLbl="node0" presStyleIdx="1" presStyleCnt="6">
        <dgm:presLayoutVars>
          <dgm:chPref val="3"/>
        </dgm:presLayoutVars>
      </dgm:prSet>
      <dgm:spPr/>
      <dgm:t>
        <a:bodyPr/>
        <a:lstStyle/>
        <a:p>
          <a:endParaRPr lang="en-US"/>
        </a:p>
      </dgm:t>
    </dgm:pt>
    <dgm:pt modelId="{E7CDCAB3-B13F-4153-9D91-70F614FD1912}" type="pres">
      <dgm:prSet presAssocID="{D1D8D8A2-0A56-4098-88B1-41AEA356542A}" presName="parTransOne" presStyleCnt="0"/>
      <dgm:spPr/>
    </dgm:pt>
    <dgm:pt modelId="{44AF532E-0F58-462D-9601-6262099006AB}" type="pres">
      <dgm:prSet presAssocID="{D1D8D8A2-0A56-4098-88B1-41AEA356542A}" presName="horzOne" presStyleCnt="0"/>
      <dgm:spPr/>
    </dgm:pt>
    <dgm:pt modelId="{B708A8FC-FC40-4E98-8ECA-47F041B08297}" type="pres">
      <dgm:prSet presAssocID="{B6BE469F-E75B-46D4-9744-E3D2F820D38F}" presName="vertTwo" presStyleCnt="0"/>
      <dgm:spPr/>
    </dgm:pt>
    <dgm:pt modelId="{E3A27FFA-204A-435E-8372-7A5DC6540385}" type="pres">
      <dgm:prSet presAssocID="{B6BE469F-E75B-46D4-9744-E3D2F820D38F}" presName="txTwo" presStyleLbl="node2" presStyleIdx="1" presStyleCnt="6">
        <dgm:presLayoutVars>
          <dgm:chPref val="3"/>
        </dgm:presLayoutVars>
      </dgm:prSet>
      <dgm:spPr/>
      <dgm:t>
        <a:bodyPr/>
        <a:lstStyle/>
        <a:p>
          <a:endParaRPr lang="en-US"/>
        </a:p>
      </dgm:t>
    </dgm:pt>
    <dgm:pt modelId="{CCA0166C-86E2-42E3-B233-D87843AEA91A}" type="pres">
      <dgm:prSet presAssocID="{B6BE469F-E75B-46D4-9744-E3D2F820D38F}" presName="parTransTwo" presStyleCnt="0"/>
      <dgm:spPr/>
    </dgm:pt>
    <dgm:pt modelId="{B2174EB4-306B-4E3D-8115-0DEF8BFEADB1}" type="pres">
      <dgm:prSet presAssocID="{B6BE469F-E75B-46D4-9744-E3D2F820D38F}" presName="horzTwo" presStyleCnt="0"/>
      <dgm:spPr/>
    </dgm:pt>
    <dgm:pt modelId="{B3F972A9-CB7A-48E3-A60D-2D63D0C1657B}" type="pres">
      <dgm:prSet presAssocID="{A126D207-546B-44EE-AEF7-02C2029572D1}" presName="vertThree" presStyleCnt="0"/>
      <dgm:spPr/>
    </dgm:pt>
    <dgm:pt modelId="{7E61DA94-8096-40B5-806C-D43A9B8E897A}" type="pres">
      <dgm:prSet presAssocID="{A126D207-546B-44EE-AEF7-02C2029572D1}" presName="txThree" presStyleLbl="node3" presStyleIdx="1" presStyleCnt="6">
        <dgm:presLayoutVars>
          <dgm:chPref val="3"/>
        </dgm:presLayoutVars>
      </dgm:prSet>
      <dgm:spPr/>
      <dgm:t>
        <a:bodyPr/>
        <a:lstStyle/>
        <a:p>
          <a:endParaRPr lang="en-US"/>
        </a:p>
      </dgm:t>
    </dgm:pt>
    <dgm:pt modelId="{2F32D239-08D9-48E3-96CA-1EF68EA5318E}" type="pres">
      <dgm:prSet presAssocID="{A126D207-546B-44EE-AEF7-02C2029572D1}" presName="parTransThree" presStyleCnt="0"/>
      <dgm:spPr/>
    </dgm:pt>
    <dgm:pt modelId="{B2CD67F7-1EB2-4FF4-813B-CC8DE17501B3}" type="pres">
      <dgm:prSet presAssocID="{A126D207-546B-44EE-AEF7-02C2029572D1}" presName="horzThree" presStyleCnt="0"/>
      <dgm:spPr/>
    </dgm:pt>
    <dgm:pt modelId="{3A6B42E6-8FA2-4B94-84FE-BC391207D800}" type="pres">
      <dgm:prSet presAssocID="{B21B0CA4-5F23-4B88-B2BC-E9212BC17638}" presName="vertFour" presStyleCnt="0">
        <dgm:presLayoutVars>
          <dgm:chPref val="3"/>
        </dgm:presLayoutVars>
      </dgm:prSet>
      <dgm:spPr/>
    </dgm:pt>
    <dgm:pt modelId="{70EE052C-73A3-4EA4-9921-455056A865A4}" type="pres">
      <dgm:prSet presAssocID="{B21B0CA4-5F23-4B88-B2BC-E9212BC17638}" presName="txFour" presStyleLbl="node4" presStyleIdx="2" presStyleCnt="12">
        <dgm:presLayoutVars>
          <dgm:chPref val="3"/>
        </dgm:presLayoutVars>
      </dgm:prSet>
      <dgm:spPr/>
      <dgm:t>
        <a:bodyPr/>
        <a:lstStyle/>
        <a:p>
          <a:endParaRPr lang="en-US"/>
        </a:p>
      </dgm:t>
    </dgm:pt>
    <dgm:pt modelId="{39F0C119-E9A8-490B-B4EC-33FADB247EC8}" type="pres">
      <dgm:prSet presAssocID="{B21B0CA4-5F23-4B88-B2BC-E9212BC17638}" presName="parTransFour" presStyleCnt="0"/>
      <dgm:spPr/>
    </dgm:pt>
    <dgm:pt modelId="{38D33C80-43EB-4C08-8140-45A78B4BD7A1}" type="pres">
      <dgm:prSet presAssocID="{B21B0CA4-5F23-4B88-B2BC-E9212BC17638}" presName="horzFour" presStyleCnt="0"/>
      <dgm:spPr/>
    </dgm:pt>
    <dgm:pt modelId="{132F2063-7C5A-45E6-B891-C0D0C6D5D22D}" type="pres">
      <dgm:prSet presAssocID="{2CD746B9-6C1F-4DB4-91DE-474447C38F36}" presName="vertFour" presStyleCnt="0">
        <dgm:presLayoutVars>
          <dgm:chPref val="3"/>
        </dgm:presLayoutVars>
      </dgm:prSet>
      <dgm:spPr/>
    </dgm:pt>
    <dgm:pt modelId="{EE52AA61-2778-48E3-B2AD-AF96F408C2A5}" type="pres">
      <dgm:prSet presAssocID="{2CD746B9-6C1F-4DB4-91DE-474447C38F36}" presName="txFour" presStyleLbl="node4" presStyleIdx="3" presStyleCnt="12">
        <dgm:presLayoutVars>
          <dgm:chPref val="3"/>
        </dgm:presLayoutVars>
      </dgm:prSet>
      <dgm:spPr/>
      <dgm:t>
        <a:bodyPr/>
        <a:lstStyle/>
        <a:p>
          <a:endParaRPr lang="en-US"/>
        </a:p>
      </dgm:t>
    </dgm:pt>
    <dgm:pt modelId="{4B1D2D60-59D9-40CF-8F19-255E43872064}" type="pres">
      <dgm:prSet presAssocID="{2CD746B9-6C1F-4DB4-91DE-474447C38F36}" presName="horzFour" presStyleCnt="0"/>
      <dgm:spPr/>
    </dgm:pt>
    <dgm:pt modelId="{C6989B65-3903-476D-B9FA-2418152FF601}" type="pres">
      <dgm:prSet presAssocID="{D1516B54-8C8A-479C-B9EB-DA4E2D4418D5}" presName="sibSpaceOne" presStyleCnt="0"/>
      <dgm:spPr/>
    </dgm:pt>
    <dgm:pt modelId="{AF5CC54E-EA56-436B-919C-DD8B864B6473}" type="pres">
      <dgm:prSet presAssocID="{89361BB6-4769-4D01-ACD6-42BB00C5F3A4}" presName="vertOne" presStyleCnt="0"/>
      <dgm:spPr/>
    </dgm:pt>
    <dgm:pt modelId="{CDB74973-9EF3-43DE-B833-6EA5449A5B6B}" type="pres">
      <dgm:prSet presAssocID="{89361BB6-4769-4D01-ACD6-42BB00C5F3A4}" presName="txOne" presStyleLbl="node0" presStyleIdx="2" presStyleCnt="6">
        <dgm:presLayoutVars>
          <dgm:chPref val="3"/>
        </dgm:presLayoutVars>
      </dgm:prSet>
      <dgm:spPr/>
      <dgm:t>
        <a:bodyPr/>
        <a:lstStyle/>
        <a:p>
          <a:endParaRPr lang="en-US"/>
        </a:p>
      </dgm:t>
    </dgm:pt>
    <dgm:pt modelId="{70152ACF-BDD6-492F-979D-7CC8FFAABDEE}" type="pres">
      <dgm:prSet presAssocID="{89361BB6-4769-4D01-ACD6-42BB00C5F3A4}" presName="parTransOne" presStyleCnt="0"/>
      <dgm:spPr/>
    </dgm:pt>
    <dgm:pt modelId="{4A00EBD5-D109-4178-839A-3B1D24219C0A}" type="pres">
      <dgm:prSet presAssocID="{89361BB6-4769-4D01-ACD6-42BB00C5F3A4}" presName="horzOne" presStyleCnt="0"/>
      <dgm:spPr/>
    </dgm:pt>
    <dgm:pt modelId="{C1FAA66E-84FA-4630-ABC5-E25C1DFF1922}" type="pres">
      <dgm:prSet presAssocID="{D60A3442-2FE9-49C4-863D-7706BED1D1DB}" presName="vertTwo" presStyleCnt="0"/>
      <dgm:spPr/>
    </dgm:pt>
    <dgm:pt modelId="{C5EDE0CC-0650-447B-8918-A508A7DB0941}" type="pres">
      <dgm:prSet presAssocID="{D60A3442-2FE9-49C4-863D-7706BED1D1DB}" presName="txTwo" presStyleLbl="node2" presStyleIdx="2" presStyleCnt="6">
        <dgm:presLayoutVars>
          <dgm:chPref val="3"/>
        </dgm:presLayoutVars>
      </dgm:prSet>
      <dgm:spPr/>
      <dgm:t>
        <a:bodyPr/>
        <a:lstStyle/>
        <a:p>
          <a:endParaRPr lang="en-US"/>
        </a:p>
      </dgm:t>
    </dgm:pt>
    <dgm:pt modelId="{26581617-84CE-4D74-B99E-8F05F371C279}" type="pres">
      <dgm:prSet presAssocID="{D60A3442-2FE9-49C4-863D-7706BED1D1DB}" presName="parTransTwo" presStyleCnt="0"/>
      <dgm:spPr/>
    </dgm:pt>
    <dgm:pt modelId="{C9661EE8-6F7A-4F6A-B826-4FF24D3C6E0E}" type="pres">
      <dgm:prSet presAssocID="{D60A3442-2FE9-49C4-863D-7706BED1D1DB}" presName="horzTwo" presStyleCnt="0"/>
      <dgm:spPr/>
    </dgm:pt>
    <dgm:pt modelId="{8DC7BF28-BCCC-48D1-AB57-491759CEFAA6}" type="pres">
      <dgm:prSet presAssocID="{A542CE8A-615E-49FB-9C50-75C9DC500D1E}" presName="vertThree" presStyleCnt="0"/>
      <dgm:spPr/>
    </dgm:pt>
    <dgm:pt modelId="{542FA9A3-B739-49A5-AC59-3EFC1063660C}" type="pres">
      <dgm:prSet presAssocID="{A542CE8A-615E-49FB-9C50-75C9DC500D1E}" presName="txThree" presStyleLbl="node3" presStyleIdx="2" presStyleCnt="6">
        <dgm:presLayoutVars>
          <dgm:chPref val="3"/>
        </dgm:presLayoutVars>
      </dgm:prSet>
      <dgm:spPr/>
      <dgm:t>
        <a:bodyPr/>
        <a:lstStyle/>
        <a:p>
          <a:endParaRPr lang="en-US"/>
        </a:p>
      </dgm:t>
    </dgm:pt>
    <dgm:pt modelId="{55CD2418-8C74-4C0B-959D-E18560937C2E}" type="pres">
      <dgm:prSet presAssocID="{A542CE8A-615E-49FB-9C50-75C9DC500D1E}" presName="parTransThree" presStyleCnt="0"/>
      <dgm:spPr/>
    </dgm:pt>
    <dgm:pt modelId="{1D1586E5-949A-4D3B-8C38-CEFE818D5728}" type="pres">
      <dgm:prSet presAssocID="{A542CE8A-615E-49FB-9C50-75C9DC500D1E}" presName="horzThree" presStyleCnt="0"/>
      <dgm:spPr/>
    </dgm:pt>
    <dgm:pt modelId="{34273AAA-CA3E-4526-B140-D7CE78292378}" type="pres">
      <dgm:prSet presAssocID="{F50ACDDC-428A-42E4-B37F-90F22EEC5C88}" presName="vertFour" presStyleCnt="0">
        <dgm:presLayoutVars>
          <dgm:chPref val="3"/>
        </dgm:presLayoutVars>
      </dgm:prSet>
      <dgm:spPr/>
    </dgm:pt>
    <dgm:pt modelId="{E20369CE-A79C-496D-B0C9-95B6B5E6DC70}" type="pres">
      <dgm:prSet presAssocID="{F50ACDDC-428A-42E4-B37F-90F22EEC5C88}" presName="txFour" presStyleLbl="node4" presStyleIdx="4" presStyleCnt="12">
        <dgm:presLayoutVars>
          <dgm:chPref val="3"/>
        </dgm:presLayoutVars>
      </dgm:prSet>
      <dgm:spPr/>
      <dgm:t>
        <a:bodyPr/>
        <a:lstStyle/>
        <a:p>
          <a:endParaRPr lang="en-US"/>
        </a:p>
      </dgm:t>
    </dgm:pt>
    <dgm:pt modelId="{BC08DF8A-C6C2-4CD6-8CF7-713916F3F245}" type="pres">
      <dgm:prSet presAssocID="{F50ACDDC-428A-42E4-B37F-90F22EEC5C88}" presName="parTransFour" presStyleCnt="0"/>
      <dgm:spPr/>
    </dgm:pt>
    <dgm:pt modelId="{E526FB8C-9015-4189-9784-B835D5A9BDAB}" type="pres">
      <dgm:prSet presAssocID="{F50ACDDC-428A-42E4-B37F-90F22EEC5C88}" presName="horzFour" presStyleCnt="0"/>
      <dgm:spPr/>
    </dgm:pt>
    <dgm:pt modelId="{2499009C-B2B6-4A02-B6C7-714F74602462}" type="pres">
      <dgm:prSet presAssocID="{2D31B756-9DCC-4EC0-9DF1-9C62FFE1FBEF}" presName="vertFour" presStyleCnt="0">
        <dgm:presLayoutVars>
          <dgm:chPref val="3"/>
        </dgm:presLayoutVars>
      </dgm:prSet>
      <dgm:spPr/>
    </dgm:pt>
    <dgm:pt modelId="{33D832E3-F780-4602-9CCA-85EF2E453EAE}" type="pres">
      <dgm:prSet presAssocID="{2D31B756-9DCC-4EC0-9DF1-9C62FFE1FBEF}" presName="txFour" presStyleLbl="node4" presStyleIdx="5" presStyleCnt="12">
        <dgm:presLayoutVars>
          <dgm:chPref val="3"/>
        </dgm:presLayoutVars>
      </dgm:prSet>
      <dgm:spPr/>
      <dgm:t>
        <a:bodyPr/>
        <a:lstStyle/>
        <a:p>
          <a:endParaRPr lang="en-US"/>
        </a:p>
      </dgm:t>
    </dgm:pt>
    <dgm:pt modelId="{E24CE27C-FC21-4D2A-8566-D310DA3A53F9}" type="pres">
      <dgm:prSet presAssocID="{2D31B756-9DCC-4EC0-9DF1-9C62FFE1FBEF}" presName="horzFour" presStyleCnt="0"/>
      <dgm:spPr/>
    </dgm:pt>
    <dgm:pt modelId="{70977662-5054-4313-9AB6-E2B8C02B34A4}" type="pres">
      <dgm:prSet presAssocID="{FA063269-019F-4384-BA91-3BA6A199E3C7}" presName="sibSpaceOne" presStyleCnt="0"/>
      <dgm:spPr/>
    </dgm:pt>
    <dgm:pt modelId="{97AC54F0-0428-46CF-A9B1-E840FC074604}" type="pres">
      <dgm:prSet presAssocID="{59DBB22D-065D-450F-8C56-03DFEE9206A2}" presName="vertOne" presStyleCnt="0"/>
      <dgm:spPr/>
    </dgm:pt>
    <dgm:pt modelId="{069BD4DD-AFEA-4B08-BFEE-655E21E3E207}" type="pres">
      <dgm:prSet presAssocID="{59DBB22D-065D-450F-8C56-03DFEE9206A2}" presName="txOne" presStyleLbl="node0" presStyleIdx="3" presStyleCnt="6">
        <dgm:presLayoutVars>
          <dgm:chPref val="3"/>
        </dgm:presLayoutVars>
      </dgm:prSet>
      <dgm:spPr/>
      <dgm:t>
        <a:bodyPr/>
        <a:lstStyle/>
        <a:p>
          <a:endParaRPr lang="en-US"/>
        </a:p>
      </dgm:t>
    </dgm:pt>
    <dgm:pt modelId="{E5250030-2581-441D-9C9A-EB8A1335D2BA}" type="pres">
      <dgm:prSet presAssocID="{59DBB22D-065D-450F-8C56-03DFEE9206A2}" presName="parTransOne" presStyleCnt="0"/>
      <dgm:spPr/>
    </dgm:pt>
    <dgm:pt modelId="{8BE478FD-FA9C-4255-B523-5BACBFA95326}" type="pres">
      <dgm:prSet presAssocID="{59DBB22D-065D-450F-8C56-03DFEE9206A2}" presName="horzOne" presStyleCnt="0"/>
      <dgm:spPr/>
    </dgm:pt>
    <dgm:pt modelId="{72B3AA11-9097-4940-9079-9A62AB021EF5}" type="pres">
      <dgm:prSet presAssocID="{74A6ADE0-7FE1-43CC-A8EB-C271ADEADA49}" presName="vertTwo" presStyleCnt="0"/>
      <dgm:spPr/>
    </dgm:pt>
    <dgm:pt modelId="{926BC507-B57D-4785-A6FB-D5DFEDA7E96E}" type="pres">
      <dgm:prSet presAssocID="{74A6ADE0-7FE1-43CC-A8EB-C271ADEADA49}" presName="txTwo" presStyleLbl="node2" presStyleIdx="3" presStyleCnt="6">
        <dgm:presLayoutVars>
          <dgm:chPref val="3"/>
        </dgm:presLayoutVars>
      </dgm:prSet>
      <dgm:spPr/>
      <dgm:t>
        <a:bodyPr/>
        <a:lstStyle/>
        <a:p>
          <a:endParaRPr lang="en-US"/>
        </a:p>
      </dgm:t>
    </dgm:pt>
    <dgm:pt modelId="{5C460C64-BF7D-4CEA-98C1-48B963DF01C5}" type="pres">
      <dgm:prSet presAssocID="{74A6ADE0-7FE1-43CC-A8EB-C271ADEADA49}" presName="parTransTwo" presStyleCnt="0"/>
      <dgm:spPr/>
    </dgm:pt>
    <dgm:pt modelId="{2F8A1E99-AB94-4775-88BE-E748CB12D4FD}" type="pres">
      <dgm:prSet presAssocID="{74A6ADE0-7FE1-43CC-A8EB-C271ADEADA49}" presName="horzTwo" presStyleCnt="0"/>
      <dgm:spPr/>
    </dgm:pt>
    <dgm:pt modelId="{FBD686C1-4CBD-4C48-B5E3-312EF49C1F9C}" type="pres">
      <dgm:prSet presAssocID="{B729738C-1FFB-4B44-9C71-B3E9ED2F4062}" presName="vertThree" presStyleCnt="0"/>
      <dgm:spPr/>
    </dgm:pt>
    <dgm:pt modelId="{E2B7DE23-DF2B-482B-9CC4-F215015DC7FA}" type="pres">
      <dgm:prSet presAssocID="{B729738C-1FFB-4B44-9C71-B3E9ED2F4062}" presName="txThree" presStyleLbl="node3" presStyleIdx="3" presStyleCnt="6">
        <dgm:presLayoutVars>
          <dgm:chPref val="3"/>
        </dgm:presLayoutVars>
      </dgm:prSet>
      <dgm:spPr/>
      <dgm:t>
        <a:bodyPr/>
        <a:lstStyle/>
        <a:p>
          <a:endParaRPr lang="en-US"/>
        </a:p>
      </dgm:t>
    </dgm:pt>
    <dgm:pt modelId="{560BC6D8-FEBA-4213-BEAC-BB50B4E3DFA5}" type="pres">
      <dgm:prSet presAssocID="{B729738C-1FFB-4B44-9C71-B3E9ED2F4062}" presName="parTransThree" presStyleCnt="0"/>
      <dgm:spPr/>
    </dgm:pt>
    <dgm:pt modelId="{198A7642-4420-48A7-AD45-54ED2D316114}" type="pres">
      <dgm:prSet presAssocID="{B729738C-1FFB-4B44-9C71-B3E9ED2F4062}" presName="horzThree" presStyleCnt="0"/>
      <dgm:spPr/>
    </dgm:pt>
    <dgm:pt modelId="{E5142ABF-BE0C-45C6-847A-AD17EDF550E3}" type="pres">
      <dgm:prSet presAssocID="{ECAF8869-00ED-4D92-9948-E99810394F76}" presName="vertFour" presStyleCnt="0">
        <dgm:presLayoutVars>
          <dgm:chPref val="3"/>
        </dgm:presLayoutVars>
      </dgm:prSet>
      <dgm:spPr/>
    </dgm:pt>
    <dgm:pt modelId="{8805AFB1-3E2D-4191-ABE4-8AA05789DF83}" type="pres">
      <dgm:prSet presAssocID="{ECAF8869-00ED-4D92-9948-E99810394F76}" presName="txFour" presStyleLbl="node4" presStyleIdx="6" presStyleCnt="12">
        <dgm:presLayoutVars>
          <dgm:chPref val="3"/>
        </dgm:presLayoutVars>
      </dgm:prSet>
      <dgm:spPr/>
      <dgm:t>
        <a:bodyPr/>
        <a:lstStyle/>
        <a:p>
          <a:endParaRPr lang="en-US"/>
        </a:p>
      </dgm:t>
    </dgm:pt>
    <dgm:pt modelId="{ABC22980-7E53-4903-95EB-3E106DDB63B8}" type="pres">
      <dgm:prSet presAssocID="{ECAF8869-00ED-4D92-9948-E99810394F76}" presName="parTransFour" presStyleCnt="0"/>
      <dgm:spPr/>
    </dgm:pt>
    <dgm:pt modelId="{F67626DF-C04F-475C-847B-9F7F75ED015A}" type="pres">
      <dgm:prSet presAssocID="{ECAF8869-00ED-4D92-9948-E99810394F76}" presName="horzFour" presStyleCnt="0"/>
      <dgm:spPr/>
    </dgm:pt>
    <dgm:pt modelId="{EA70789D-4CC7-4A17-8929-20FD511DD75D}" type="pres">
      <dgm:prSet presAssocID="{95F6E270-F07E-4F8B-91CB-09C2B920B34D}" presName="vertFour" presStyleCnt="0">
        <dgm:presLayoutVars>
          <dgm:chPref val="3"/>
        </dgm:presLayoutVars>
      </dgm:prSet>
      <dgm:spPr/>
    </dgm:pt>
    <dgm:pt modelId="{4D9B4ACF-50E4-4824-9693-C9011188C33E}" type="pres">
      <dgm:prSet presAssocID="{95F6E270-F07E-4F8B-91CB-09C2B920B34D}" presName="txFour" presStyleLbl="node4" presStyleIdx="7" presStyleCnt="12">
        <dgm:presLayoutVars>
          <dgm:chPref val="3"/>
        </dgm:presLayoutVars>
      </dgm:prSet>
      <dgm:spPr/>
      <dgm:t>
        <a:bodyPr/>
        <a:lstStyle/>
        <a:p>
          <a:endParaRPr lang="en-US"/>
        </a:p>
      </dgm:t>
    </dgm:pt>
    <dgm:pt modelId="{52D6FCAC-3F37-415F-91AD-1CA52B14182D}" type="pres">
      <dgm:prSet presAssocID="{95F6E270-F07E-4F8B-91CB-09C2B920B34D}" presName="horzFour" presStyleCnt="0"/>
      <dgm:spPr/>
    </dgm:pt>
    <dgm:pt modelId="{AB44B521-86F6-4115-8DF4-043D533BD9B8}" type="pres">
      <dgm:prSet presAssocID="{7509874E-EA70-4B5A-BD14-0F469549EC74}" presName="sibSpaceOne" presStyleCnt="0"/>
      <dgm:spPr/>
    </dgm:pt>
    <dgm:pt modelId="{5C2BC65F-525F-4190-A071-E01166F6F764}" type="pres">
      <dgm:prSet presAssocID="{E080D932-CAA8-4F57-B99A-972131412DD9}" presName="vertOne" presStyleCnt="0"/>
      <dgm:spPr/>
    </dgm:pt>
    <dgm:pt modelId="{64A8C2AE-36D7-4C81-BCF5-B3B273149A1F}" type="pres">
      <dgm:prSet presAssocID="{E080D932-CAA8-4F57-B99A-972131412DD9}" presName="txOne" presStyleLbl="node0" presStyleIdx="4" presStyleCnt="6">
        <dgm:presLayoutVars>
          <dgm:chPref val="3"/>
        </dgm:presLayoutVars>
      </dgm:prSet>
      <dgm:spPr/>
      <dgm:t>
        <a:bodyPr/>
        <a:lstStyle/>
        <a:p>
          <a:endParaRPr lang="en-US"/>
        </a:p>
      </dgm:t>
    </dgm:pt>
    <dgm:pt modelId="{5A6E1CA7-63B6-4550-ACE8-C396586113FE}" type="pres">
      <dgm:prSet presAssocID="{E080D932-CAA8-4F57-B99A-972131412DD9}" presName="parTransOne" presStyleCnt="0"/>
      <dgm:spPr/>
    </dgm:pt>
    <dgm:pt modelId="{293A83E7-AFB4-4490-BFC5-11FF08065845}" type="pres">
      <dgm:prSet presAssocID="{E080D932-CAA8-4F57-B99A-972131412DD9}" presName="horzOne" presStyleCnt="0"/>
      <dgm:spPr/>
    </dgm:pt>
    <dgm:pt modelId="{AC0082C9-057A-44DB-AAC4-CFD32760259D}" type="pres">
      <dgm:prSet presAssocID="{35D1C3AB-7908-4441-A184-B1EC613D525B}" presName="vertTwo" presStyleCnt="0"/>
      <dgm:spPr/>
    </dgm:pt>
    <dgm:pt modelId="{C107B117-B22D-4E99-AE29-8AA6FC58842E}" type="pres">
      <dgm:prSet presAssocID="{35D1C3AB-7908-4441-A184-B1EC613D525B}" presName="txTwo" presStyleLbl="node2" presStyleIdx="4" presStyleCnt="6">
        <dgm:presLayoutVars>
          <dgm:chPref val="3"/>
        </dgm:presLayoutVars>
      </dgm:prSet>
      <dgm:spPr/>
      <dgm:t>
        <a:bodyPr/>
        <a:lstStyle/>
        <a:p>
          <a:endParaRPr lang="en-US"/>
        </a:p>
      </dgm:t>
    </dgm:pt>
    <dgm:pt modelId="{B17F95AA-2D98-4B22-9EA7-B7CD7D2FAC1B}" type="pres">
      <dgm:prSet presAssocID="{35D1C3AB-7908-4441-A184-B1EC613D525B}" presName="parTransTwo" presStyleCnt="0"/>
      <dgm:spPr/>
    </dgm:pt>
    <dgm:pt modelId="{75FC9DB2-D418-41F9-B3E8-3DCC519B05DB}" type="pres">
      <dgm:prSet presAssocID="{35D1C3AB-7908-4441-A184-B1EC613D525B}" presName="horzTwo" presStyleCnt="0"/>
      <dgm:spPr/>
    </dgm:pt>
    <dgm:pt modelId="{5FB378DA-730B-4B3B-9FA8-8E71E232AD99}" type="pres">
      <dgm:prSet presAssocID="{3A8A269C-AF5A-4E11-A50C-F926C298B053}" presName="vertThree" presStyleCnt="0"/>
      <dgm:spPr/>
    </dgm:pt>
    <dgm:pt modelId="{206A1032-7379-4C81-8916-BF87B1E465BC}" type="pres">
      <dgm:prSet presAssocID="{3A8A269C-AF5A-4E11-A50C-F926C298B053}" presName="txThree" presStyleLbl="node3" presStyleIdx="4" presStyleCnt="6">
        <dgm:presLayoutVars>
          <dgm:chPref val="3"/>
        </dgm:presLayoutVars>
      </dgm:prSet>
      <dgm:spPr/>
      <dgm:t>
        <a:bodyPr/>
        <a:lstStyle/>
        <a:p>
          <a:endParaRPr lang="en-US"/>
        </a:p>
      </dgm:t>
    </dgm:pt>
    <dgm:pt modelId="{438C26DF-BEEF-4FE3-9DFA-E1BCCC9F71DD}" type="pres">
      <dgm:prSet presAssocID="{3A8A269C-AF5A-4E11-A50C-F926C298B053}" presName="parTransThree" presStyleCnt="0"/>
      <dgm:spPr/>
    </dgm:pt>
    <dgm:pt modelId="{2F094717-321E-47BE-B987-194E0004C9AD}" type="pres">
      <dgm:prSet presAssocID="{3A8A269C-AF5A-4E11-A50C-F926C298B053}" presName="horzThree" presStyleCnt="0"/>
      <dgm:spPr/>
    </dgm:pt>
    <dgm:pt modelId="{7885F248-C1A1-4409-A69D-3B963376CA3C}" type="pres">
      <dgm:prSet presAssocID="{5D7236EB-ACFB-4289-AD75-9529F3BDC5D2}" presName="vertFour" presStyleCnt="0">
        <dgm:presLayoutVars>
          <dgm:chPref val="3"/>
        </dgm:presLayoutVars>
      </dgm:prSet>
      <dgm:spPr/>
    </dgm:pt>
    <dgm:pt modelId="{7BD77CB5-CB77-4D61-BF62-D32795CBD093}" type="pres">
      <dgm:prSet presAssocID="{5D7236EB-ACFB-4289-AD75-9529F3BDC5D2}" presName="txFour" presStyleLbl="node4" presStyleIdx="8" presStyleCnt="12">
        <dgm:presLayoutVars>
          <dgm:chPref val="3"/>
        </dgm:presLayoutVars>
      </dgm:prSet>
      <dgm:spPr/>
      <dgm:t>
        <a:bodyPr/>
        <a:lstStyle/>
        <a:p>
          <a:endParaRPr lang="en-US"/>
        </a:p>
      </dgm:t>
    </dgm:pt>
    <dgm:pt modelId="{FB1D90B7-B25D-49CE-B990-B8DCA08AC687}" type="pres">
      <dgm:prSet presAssocID="{5D7236EB-ACFB-4289-AD75-9529F3BDC5D2}" presName="parTransFour" presStyleCnt="0"/>
      <dgm:spPr/>
    </dgm:pt>
    <dgm:pt modelId="{D49682F7-3CC9-44AB-BFA4-98013ADBF155}" type="pres">
      <dgm:prSet presAssocID="{5D7236EB-ACFB-4289-AD75-9529F3BDC5D2}" presName="horzFour" presStyleCnt="0"/>
      <dgm:spPr/>
    </dgm:pt>
    <dgm:pt modelId="{299EACC0-6E6C-4EFF-939E-9FEAA37096AA}" type="pres">
      <dgm:prSet presAssocID="{CA30F65F-6E14-4F94-83CC-E0DDD8F4E78C}" presName="vertFour" presStyleCnt="0">
        <dgm:presLayoutVars>
          <dgm:chPref val="3"/>
        </dgm:presLayoutVars>
      </dgm:prSet>
      <dgm:spPr/>
    </dgm:pt>
    <dgm:pt modelId="{2D942A63-BA26-49E7-88BD-E7D4B4CF7115}" type="pres">
      <dgm:prSet presAssocID="{CA30F65F-6E14-4F94-83CC-E0DDD8F4E78C}" presName="txFour" presStyleLbl="node4" presStyleIdx="9" presStyleCnt="12">
        <dgm:presLayoutVars>
          <dgm:chPref val="3"/>
        </dgm:presLayoutVars>
      </dgm:prSet>
      <dgm:spPr/>
      <dgm:t>
        <a:bodyPr/>
        <a:lstStyle/>
        <a:p>
          <a:endParaRPr lang="en-US"/>
        </a:p>
      </dgm:t>
    </dgm:pt>
    <dgm:pt modelId="{E476D578-6333-49CE-A8A8-E417C132C7EA}" type="pres">
      <dgm:prSet presAssocID="{CA30F65F-6E14-4F94-83CC-E0DDD8F4E78C}" presName="horzFour" presStyleCnt="0"/>
      <dgm:spPr/>
    </dgm:pt>
    <dgm:pt modelId="{6B870B41-5B6E-4461-B5B6-5C3CF6665A81}" type="pres">
      <dgm:prSet presAssocID="{5306DEA1-1DFE-4AFD-B808-F27CF0645B7E}" presName="sibSpaceOne" presStyleCnt="0"/>
      <dgm:spPr/>
    </dgm:pt>
    <dgm:pt modelId="{1E1B12DD-4849-4D4F-A859-D06F94A6C736}" type="pres">
      <dgm:prSet presAssocID="{C1BF6516-ACD4-4AC3-8A56-4A19046B38E7}" presName="vertOne" presStyleCnt="0"/>
      <dgm:spPr/>
    </dgm:pt>
    <dgm:pt modelId="{3D71B413-F2DA-4AFF-AFA5-9997BCDFCAC6}" type="pres">
      <dgm:prSet presAssocID="{C1BF6516-ACD4-4AC3-8A56-4A19046B38E7}" presName="txOne" presStyleLbl="node0" presStyleIdx="5" presStyleCnt="6">
        <dgm:presLayoutVars>
          <dgm:chPref val="3"/>
        </dgm:presLayoutVars>
      </dgm:prSet>
      <dgm:spPr/>
      <dgm:t>
        <a:bodyPr/>
        <a:lstStyle/>
        <a:p>
          <a:endParaRPr lang="en-US"/>
        </a:p>
      </dgm:t>
    </dgm:pt>
    <dgm:pt modelId="{4640E07F-30C2-4BD4-93B3-41A0115F5B3A}" type="pres">
      <dgm:prSet presAssocID="{C1BF6516-ACD4-4AC3-8A56-4A19046B38E7}" presName="parTransOne" presStyleCnt="0"/>
      <dgm:spPr/>
    </dgm:pt>
    <dgm:pt modelId="{558E513B-5535-4311-89BE-7F9F42FBC127}" type="pres">
      <dgm:prSet presAssocID="{C1BF6516-ACD4-4AC3-8A56-4A19046B38E7}" presName="horzOne" presStyleCnt="0"/>
      <dgm:spPr/>
    </dgm:pt>
    <dgm:pt modelId="{5CBD0CFA-5091-4BF0-BAE2-0C71A6E88F8D}" type="pres">
      <dgm:prSet presAssocID="{36C18A2C-FCC3-4F64-9DE5-E0B98C01A8B9}" presName="vertTwo" presStyleCnt="0"/>
      <dgm:spPr/>
    </dgm:pt>
    <dgm:pt modelId="{1EFBCC65-0E69-44AC-83CD-EF7F6E9D47AF}" type="pres">
      <dgm:prSet presAssocID="{36C18A2C-FCC3-4F64-9DE5-E0B98C01A8B9}" presName="txTwo" presStyleLbl="node2" presStyleIdx="5" presStyleCnt="6">
        <dgm:presLayoutVars>
          <dgm:chPref val="3"/>
        </dgm:presLayoutVars>
      </dgm:prSet>
      <dgm:spPr/>
      <dgm:t>
        <a:bodyPr/>
        <a:lstStyle/>
        <a:p>
          <a:endParaRPr lang="en-US"/>
        </a:p>
      </dgm:t>
    </dgm:pt>
    <dgm:pt modelId="{0F351B9F-41E7-4C71-A979-71F7C73BC63E}" type="pres">
      <dgm:prSet presAssocID="{36C18A2C-FCC3-4F64-9DE5-E0B98C01A8B9}" presName="parTransTwo" presStyleCnt="0"/>
      <dgm:spPr/>
    </dgm:pt>
    <dgm:pt modelId="{2E703ADF-D60B-4603-A8FF-F9D2A8A19023}" type="pres">
      <dgm:prSet presAssocID="{36C18A2C-FCC3-4F64-9DE5-E0B98C01A8B9}" presName="horzTwo" presStyleCnt="0"/>
      <dgm:spPr/>
    </dgm:pt>
    <dgm:pt modelId="{CA3F5488-4951-466C-A6C7-E227D179117C}" type="pres">
      <dgm:prSet presAssocID="{A65D219D-B8AF-489E-B08A-AD538E00AD3F}" presName="vertThree" presStyleCnt="0"/>
      <dgm:spPr/>
    </dgm:pt>
    <dgm:pt modelId="{4115031A-101A-4A02-9BB9-44C6EA252715}" type="pres">
      <dgm:prSet presAssocID="{A65D219D-B8AF-489E-B08A-AD538E00AD3F}" presName="txThree" presStyleLbl="node3" presStyleIdx="5" presStyleCnt="6">
        <dgm:presLayoutVars>
          <dgm:chPref val="3"/>
        </dgm:presLayoutVars>
      </dgm:prSet>
      <dgm:spPr/>
      <dgm:t>
        <a:bodyPr/>
        <a:lstStyle/>
        <a:p>
          <a:endParaRPr lang="en-US"/>
        </a:p>
      </dgm:t>
    </dgm:pt>
    <dgm:pt modelId="{51435FBE-5397-4069-9416-DCEE743BCAFD}" type="pres">
      <dgm:prSet presAssocID="{A65D219D-B8AF-489E-B08A-AD538E00AD3F}" presName="parTransThree" presStyleCnt="0"/>
      <dgm:spPr/>
    </dgm:pt>
    <dgm:pt modelId="{1842E988-FC81-4B5C-BA8E-5F3100EFAF58}" type="pres">
      <dgm:prSet presAssocID="{A65D219D-B8AF-489E-B08A-AD538E00AD3F}" presName="horzThree" presStyleCnt="0"/>
      <dgm:spPr/>
    </dgm:pt>
    <dgm:pt modelId="{01EDEBBF-D3C8-42F6-AE30-C3AD73A81116}" type="pres">
      <dgm:prSet presAssocID="{ACDA0870-6DD4-444F-A0B0-71DB0E996F95}" presName="vertFour" presStyleCnt="0">
        <dgm:presLayoutVars>
          <dgm:chPref val="3"/>
        </dgm:presLayoutVars>
      </dgm:prSet>
      <dgm:spPr/>
    </dgm:pt>
    <dgm:pt modelId="{47DE1D78-D62A-4515-9FB5-37DB4A14C044}" type="pres">
      <dgm:prSet presAssocID="{ACDA0870-6DD4-444F-A0B0-71DB0E996F95}" presName="txFour" presStyleLbl="node4" presStyleIdx="10" presStyleCnt="12">
        <dgm:presLayoutVars>
          <dgm:chPref val="3"/>
        </dgm:presLayoutVars>
      </dgm:prSet>
      <dgm:spPr/>
      <dgm:t>
        <a:bodyPr/>
        <a:lstStyle/>
        <a:p>
          <a:endParaRPr lang="en-US"/>
        </a:p>
      </dgm:t>
    </dgm:pt>
    <dgm:pt modelId="{C1DB086F-8133-46F1-88E4-D1311CD9089D}" type="pres">
      <dgm:prSet presAssocID="{ACDA0870-6DD4-444F-A0B0-71DB0E996F95}" presName="parTransFour" presStyleCnt="0"/>
      <dgm:spPr/>
    </dgm:pt>
    <dgm:pt modelId="{09C15C5C-C0BC-4E21-9FCC-FE0FCCE6994E}" type="pres">
      <dgm:prSet presAssocID="{ACDA0870-6DD4-444F-A0B0-71DB0E996F95}" presName="horzFour" presStyleCnt="0"/>
      <dgm:spPr/>
    </dgm:pt>
    <dgm:pt modelId="{1C2CA903-F956-4950-A4BD-856F0EB17D5D}" type="pres">
      <dgm:prSet presAssocID="{9DF8DF33-C4FE-400B-B0E0-48774F50789F}" presName="vertFour" presStyleCnt="0">
        <dgm:presLayoutVars>
          <dgm:chPref val="3"/>
        </dgm:presLayoutVars>
      </dgm:prSet>
      <dgm:spPr/>
    </dgm:pt>
    <dgm:pt modelId="{5F104C11-9DD6-4116-AF2A-0A8804E1799C}" type="pres">
      <dgm:prSet presAssocID="{9DF8DF33-C4FE-400B-B0E0-48774F50789F}" presName="txFour" presStyleLbl="node4" presStyleIdx="11" presStyleCnt="12">
        <dgm:presLayoutVars>
          <dgm:chPref val="3"/>
        </dgm:presLayoutVars>
      </dgm:prSet>
      <dgm:spPr/>
      <dgm:t>
        <a:bodyPr/>
        <a:lstStyle/>
        <a:p>
          <a:endParaRPr lang="en-US"/>
        </a:p>
      </dgm:t>
    </dgm:pt>
    <dgm:pt modelId="{642AC582-B00E-49B6-8631-EDCC564BFF40}" type="pres">
      <dgm:prSet presAssocID="{9DF8DF33-C4FE-400B-B0E0-48774F50789F}" presName="horzFour" presStyleCnt="0"/>
      <dgm:spPr/>
    </dgm:pt>
  </dgm:ptLst>
  <dgm:cxnLst>
    <dgm:cxn modelId="{59BD5091-F56D-4300-9A5C-30F53DC581F6}" srcId="{36C18A2C-FCC3-4F64-9DE5-E0B98C01A8B9}" destId="{A65D219D-B8AF-489E-B08A-AD538E00AD3F}" srcOrd="0" destOrd="0" parTransId="{1FCF554F-5819-4E5D-9500-6E5D879F47C5}" sibTransId="{D1B3DF74-6D26-4163-A4B7-2B6E5DD59CEC}"/>
    <dgm:cxn modelId="{673C82F9-454D-4ED5-A154-36D78BE657CC}" type="presOf" srcId="{B729738C-1FFB-4B44-9C71-B3E9ED2F4062}" destId="{E2B7DE23-DF2B-482B-9CC4-F215015DC7FA}" srcOrd="0" destOrd="0" presId="urn:microsoft.com/office/officeart/2005/8/layout/architecture+Icon"/>
    <dgm:cxn modelId="{E24BE488-B201-41F6-A463-CA5C9C5FFDA2}" type="presOf" srcId="{74A6ADE0-7FE1-43CC-A8EB-C271ADEADA49}" destId="{926BC507-B57D-4785-A6FB-D5DFEDA7E96E}" srcOrd="0" destOrd="0" presId="urn:microsoft.com/office/officeart/2005/8/layout/architecture+Icon"/>
    <dgm:cxn modelId="{94ABAB1D-C313-4879-BC23-220E32801058}" type="presOf" srcId="{35D1C3AB-7908-4441-A184-B1EC613D525B}" destId="{C107B117-B22D-4E99-AE29-8AA6FC58842E}" srcOrd="0" destOrd="0" presId="urn:microsoft.com/office/officeart/2005/8/layout/architecture+Icon"/>
    <dgm:cxn modelId="{4217ADF7-89CA-4A93-AAA9-EA209CB0D3EB}" srcId="{C2B55074-558A-4E21-83BD-4FDAE3655980}" destId="{18651C64-E06D-4CB4-8FA4-464676A80D6C}" srcOrd="0" destOrd="0" parTransId="{DA8C2636-5D68-4FDE-8A29-96B7C5877C59}" sibTransId="{C56EF49B-2853-4252-B63B-08F0AC3D4989}"/>
    <dgm:cxn modelId="{193C5D73-DB57-4865-A565-9834932496DC}" srcId="{35D1C3AB-7908-4441-A184-B1EC613D525B}" destId="{3A8A269C-AF5A-4E11-A50C-F926C298B053}" srcOrd="0" destOrd="0" parTransId="{F69B1C3F-018C-4A8F-A541-CE08C68ED326}" sibTransId="{E6A6A14F-B871-4B14-B66A-3DE07923C4EB}"/>
    <dgm:cxn modelId="{8652495F-B809-4DE6-A1DE-C90C925A6BEF}" type="presOf" srcId="{A542CE8A-615E-49FB-9C50-75C9DC500D1E}" destId="{542FA9A3-B739-49A5-AC59-3EFC1063660C}" srcOrd="0" destOrd="0" presId="urn:microsoft.com/office/officeart/2005/8/layout/architecture+Icon"/>
    <dgm:cxn modelId="{96E9E80F-552C-4E30-988E-54F3B69875C8}" srcId="{B729738C-1FFB-4B44-9C71-B3E9ED2F4062}" destId="{ECAF8869-00ED-4D92-9948-E99810394F76}" srcOrd="0" destOrd="0" parTransId="{8F0B1E13-EFC8-44E4-A954-03A938B7B7F4}" sibTransId="{C741806F-59E3-46DF-A068-57F5E15025E0}"/>
    <dgm:cxn modelId="{21A67444-E9C8-4083-963A-20C8B5210E70}" type="presOf" srcId="{ACDA0870-6DD4-444F-A0B0-71DB0E996F95}" destId="{47DE1D78-D62A-4515-9FB5-37DB4A14C044}" srcOrd="0" destOrd="0" presId="urn:microsoft.com/office/officeart/2005/8/layout/architecture+Icon"/>
    <dgm:cxn modelId="{5BB5ABF2-9D8E-4541-BACA-0DF279F24A2F}" type="presOf" srcId="{B6BE469F-E75B-46D4-9744-E3D2F820D38F}" destId="{E3A27FFA-204A-435E-8372-7A5DC6540385}" srcOrd="0" destOrd="0" presId="urn:microsoft.com/office/officeart/2005/8/layout/architecture+Icon"/>
    <dgm:cxn modelId="{F1DB8998-FB84-433F-B03F-1DC730CF9DAB}" type="presOf" srcId="{B21B0CA4-5F23-4B88-B2BC-E9212BC17638}" destId="{70EE052C-73A3-4EA4-9921-455056A865A4}" srcOrd="0" destOrd="0" presId="urn:microsoft.com/office/officeart/2005/8/layout/architecture+Icon"/>
    <dgm:cxn modelId="{661A33F6-903A-47AC-AADF-F3DFCE1A8618}" srcId="{B21B0CA4-5F23-4B88-B2BC-E9212BC17638}" destId="{2CD746B9-6C1F-4DB4-91DE-474447C38F36}" srcOrd="0" destOrd="0" parTransId="{52E6757B-B09A-4F71-8920-18815FDD420F}" sibTransId="{3AAA8EF8-17F8-4EA3-A5B7-AED5F8F7F35A}"/>
    <dgm:cxn modelId="{5516BBFC-1112-4DCC-BACC-8E4C4275EEAC}" srcId="{5D7236EB-ACFB-4289-AD75-9529F3BDC5D2}" destId="{CA30F65F-6E14-4F94-83CC-E0DDD8F4E78C}" srcOrd="0" destOrd="0" parTransId="{315CDBFC-1AF5-4639-B01A-AD2AF6E4A06D}" sibTransId="{4176F947-D21F-43DC-B86F-A14767C20BCE}"/>
    <dgm:cxn modelId="{C2475547-4EA6-40A7-9492-68027B9B62E3}" type="presOf" srcId="{ABDB45F1-122D-4D51-B5D5-478A9567581A}" destId="{39D248E7-91F4-4A03-98E9-427CA735357F}" srcOrd="0" destOrd="0" presId="urn:microsoft.com/office/officeart/2005/8/layout/architecture+Icon"/>
    <dgm:cxn modelId="{1F223209-FDF1-4178-ABB9-2EDCB21E1040}" srcId="{A542CE8A-615E-49FB-9C50-75C9DC500D1E}" destId="{F50ACDDC-428A-42E4-B37F-90F22EEC5C88}" srcOrd="0" destOrd="0" parTransId="{B6DBC4CD-0B01-41C3-8C37-94AC8B41674E}" sibTransId="{57D0AB1B-3BD3-4A24-88DE-282A418D326E}"/>
    <dgm:cxn modelId="{042B7C39-A2D3-44EA-AFB6-CB2099F29C48}" srcId="{E248EDA5-EFEF-4402-9681-5BC3B09601DB}" destId="{C1BF6516-ACD4-4AC3-8A56-4A19046B38E7}" srcOrd="5" destOrd="0" parTransId="{F5A41BE1-A1C1-45AC-8CC6-640C2648D3DA}" sibTransId="{73147164-EBB9-45C2-A631-B00B4529E613}"/>
    <dgm:cxn modelId="{64E0FA12-E915-44B8-9D8A-4D7375F45403}" type="presOf" srcId="{E080D932-CAA8-4F57-B99A-972131412DD9}" destId="{64A8C2AE-36D7-4C81-BCF5-B3B273149A1F}" srcOrd="0" destOrd="0" presId="urn:microsoft.com/office/officeart/2005/8/layout/architecture+Icon"/>
    <dgm:cxn modelId="{DF1CF8AD-787E-4B42-ADA6-AA4B3FE34357}" srcId="{A126D207-546B-44EE-AEF7-02C2029572D1}" destId="{B21B0CA4-5F23-4B88-B2BC-E9212BC17638}" srcOrd="0" destOrd="0" parTransId="{3367484D-8C44-4280-A14E-20C4311DC719}" sibTransId="{4375DF86-068A-44B4-897F-0E205F5CA256}"/>
    <dgm:cxn modelId="{D13317C6-A44D-4B6F-8EB8-8584C4D7A1BE}" type="presOf" srcId="{95F6E270-F07E-4F8B-91CB-09C2B920B34D}" destId="{4D9B4ACF-50E4-4824-9693-C9011188C33E}" srcOrd="0" destOrd="0" presId="urn:microsoft.com/office/officeart/2005/8/layout/architecture+Icon"/>
    <dgm:cxn modelId="{5D3D53C2-5322-4D6A-A0A8-639302619C42}" type="presOf" srcId="{C2B55074-558A-4E21-83BD-4FDAE3655980}" destId="{43061CF2-4355-4B6E-ADF7-F9E767CA18FA}" srcOrd="0" destOrd="0" presId="urn:microsoft.com/office/officeart/2005/8/layout/architecture+Icon"/>
    <dgm:cxn modelId="{ABA639EF-E56C-4EB8-A409-C3654B693A97}" srcId="{E248EDA5-EFEF-4402-9681-5BC3B09601DB}" destId="{59DBB22D-065D-450F-8C56-03DFEE9206A2}" srcOrd="3" destOrd="0" parTransId="{D121A4F8-4CB8-41D3-8ADE-B389AFD4F8D0}" sibTransId="{7509874E-EA70-4B5A-BD14-0F469549EC74}"/>
    <dgm:cxn modelId="{CF162698-DF76-4D7E-AA3E-B4B42D8699E0}" srcId="{ACDA0870-6DD4-444F-A0B0-71DB0E996F95}" destId="{9DF8DF33-C4FE-400B-B0E0-48774F50789F}" srcOrd="0" destOrd="0" parTransId="{7A1FD79D-5486-4D36-BD40-3B7A22C31A12}" sibTransId="{103133A3-4DBF-461B-9AB7-42109EF61A7E}"/>
    <dgm:cxn modelId="{B48CE7EB-D62A-4F7E-908C-F298BA87F699}" type="presOf" srcId="{18651C64-E06D-4CB4-8FA4-464676A80D6C}" destId="{3511CD2B-D04D-4678-9039-0392ED7F9777}" srcOrd="0" destOrd="0" presId="urn:microsoft.com/office/officeart/2005/8/layout/architecture+Icon"/>
    <dgm:cxn modelId="{E836A4E6-9BF9-4E7F-9124-B338395D85D4}" type="presOf" srcId="{F50ACDDC-428A-42E4-B37F-90F22EEC5C88}" destId="{E20369CE-A79C-496D-B0C9-95B6B5E6DC70}" srcOrd="0" destOrd="0" presId="urn:microsoft.com/office/officeart/2005/8/layout/architecture+Icon"/>
    <dgm:cxn modelId="{72052984-0CAC-47AA-B90C-FDAED0219FB5}" srcId="{D60A3442-2FE9-49C4-863D-7706BED1D1DB}" destId="{A542CE8A-615E-49FB-9C50-75C9DC500D1E}" srcOrd="0" destOrd="0" parTransId="{BE520AC6-BB1A-406F-AB66-8FE7535AC8F0}" sibTransId="{451B5473-BC76-4051-908A-BF82E7971707}"/>
    <dgm:cxn modelId="{D28C4D61-3519-422D-823B-9C415B5E9EA6}" type="presOf" srcId="{2CD746B9-6C1F-4DB4-91DE-474447C38F36}" destId="{EE52AA61-2778-48E3-B2AD-AF96F408C2A5}" srcOrd="0" destOrd="0" presId="urn:microsoft.com/office/officeart/2005/8/layout/architecture+Icon"/>
    <dgm:cxn modelId="{3F9C83A4-8469-449D-A3C4-DBC6923FFC43}" srcId="{74A6ADE0-7FE1-43CC-A8EB-C271ADEADA49}" destId="{B729738C-1FFB-4B44-9C71-B3E9ED2F4062}" srcOrd="0" destOrd="0" parTransId="{25772CC3-D4B0-4449-A7AF-F6CF2122035E}" sibTransId="{3C21CA38-688F-48B3-9647-D64A6D11A96E}"/>
    <dgm:cxn modelId="{8296637D-38BA-4045-9E02-CBB6D78FBA34}" srcId="{A65D219D-B8AF-489E-B08A-AD538E00AD3F}" destId="{ACDA0870-6DD4-444F-A0B0-71DB0E996F95}" srcOrd="0" destOrd="0" parTransId="{D6CFA800-DFD3-465D-8F73-5C17581A6584}" sibTransId="{56303B13-8EC8-4DAB-A1C3-E95243676F72}"/>
    <dgm:cxn modelId="{A29F1381-21E7-4C36-91B0-923F9B3924C6}" srcId="{3A8A269C-AF5A-4E11-A50C-F926C298B053}" destId="{5D7236EB-ACFB-4289-AD75-9529F3BDC5D2}" srcOrd="0" destOrd="0" parTransId="{DEF64DCE-7130-48F9-97DB-6EBD61EA454C}" sibTransId="{B1AF8313-B86C-4705-8BD0-188D66CE393B}"/>
    <dgm:cxn modelId="{AFF1D02B-BD4A-4AB2-8FA5-12C979C1035C}" srcId="{993ED957-857B-4760-A516-981F8ECAE698}" destId="{15D1676C-3E0F-4561-9B73-D74283C99867}" srcOrd="0" destOrd="0" parTransId="{55973B74-1E5A-498F-A5C7-E396DC19236B}" sibTransId="{C3DD7CBE-557F-4F1E-B1C3-CF92FA1CDE6A}"/>
    <dgm:cxn modelId="{B10CDD3E-E0CA-4A68-9582-717EDB350E36}" type="presOf" srcId="{5D7236EB-ACFB-4289-AD75-9529F3BDC5D2}" destId="{7BD77CB5-CB77-4D61-BF62-D32795CBD093}" srcOrd="0" destOrd="0" presId="urn:microsoft.com/office/officeart/2005/8/layout/architecture+Icon"/>
    <dgm:cxn modelId="{225863DE-3D6C-4CAC-BE89-0DE5D0BFE2FC}" type="presOf" srcId="{9DF8DF33-C4FE-400B-B0E0-48774F50789F}" destId="{5F104C11-9DD6-4116-AF2A-0A8804E1799C}" srcOrd="0" destOrd="0" presId="urn:microsoft.com/office/officeart/2005/8/layout/architecture+Icon"/>
    <dgm:cxn modelId="{BFB6B090-0EF4-4F51-91B8-8001156A8072}" type="presOf" srcId="{A126D207-546B-44EE-AEF7-02C2029572D1}" destId="{7E61DA94-8096-40B5-806C-D43A9B8E897A}" srcOrd="0" destOrd="0" presId="urn:microsoft.com/office/officeart/2005/8/layout/architecture+Icon"/>
    <dgm:cxn modelId="{03EF28FB-1793-45CB-A925-E9E0D5BF43DA}" type="presOf" srcId="{3A8A269C-AF5A-4E11-A50C-F926C298B053}" destId="{206A1032-7379-4C81-8916-BF87B1E465BC}" srcOrd="0" destOrd="0" presId="urn:microsoft.com/office/officeart/2005/8/layout/architecture+Icon"/>
    <dgm:cxn modelId="{48C2B56F-6459-4C43-849C-0E5FC2827F1C}" srcId="{F50ACDDC-428A-42E4-B37F-90F22EEC5C88}" destId="{2D31B756-9DCC-4EC0-9DF1-9C62FFE1FBEF}" srcOrd="0" destOrd="0" parTransId="{06F17BDC-0CD4-40FE-9A01-87327160B19D}" sibTransId="{D3BEC4B7-9C74-4D21-8444-BCCCFBE5D726}"/>
    <dgm:cxn modelId="{C02EC127-19D3-44BF-A3F4-5CBF6A9A881E}" type="presOf" srcId="{E248EDA5-EFEF-4402-9681-5BC3B09601DB}" destId="{E0AD61AB-7F7A-4944-9FC2-B57D40276FD1}" srcOrd="0" destOrd="0" presId="urn:microsoft.com/office/officeart/2005/8/layout/architecture+Icon"/>
    <dgm:cxn modelId="{91291293-B73C-49FA-BA28-6772BA59E26D}" type="presOf" srcId="{59DBB22D-065D-450F-8C56-03DFEE9206A2}" destId="{069BD4DD-AFEA-4B08-BFEE-655E21E3E207}" srcOrd="0" destOrd="0" presId="urn:microsoft.com/office/officeart/2005/8/layout/architecture+Icon"/>
    <dgm:cxn modelId="{6D22FC9E-9B26-4FBC-A41A-E8EBF84F7B64}" srcId="{C1BF6516-ACD4-4AC3-8A56-4A19046B38E7}" destId="{36C18A2C-FCC3-4F64-9DE5-E0B98C01A8B9}" srcOrd="0" destOrd="0" parTransId="{F4783CB0-DB14-4427-B7BE-72E7488318CF}" sibTransId="{F253ADCE-6307-4EBD-88D3-62937218A155}"/>
    <dgm:cxn modelId="{99678D70-B8B7-4201-A2DF-CA43D683C851}" type="presOf" srcId="{C1BF6516-ACD4-4AC3-8A56-4A19046B38E7}" destId="{3D71B413-F2DA-4AFF-AFA5-9997BCDFCAC6}" srcOrd="0" destOrd="0" presId="urn:microsoft.com/office/officeart/2005/8/layout/architecture+Icon"/>
    <dgm:cxn modelId="{C7376D8D-58FE-4BB7-99D1-A399A83EF441}" srcId="{59DBB22D-065D-450F-8C56-03DFEE9206A2}" destId="{74A6ADE0-7FE1-43CC-A8EB-C271ADEADA49}" srcOrd="0" destOrd="0" parTransId="{1FEE4391-151D-46B7-8AC5-CE61C4BE6FC3}" sibTransId="{15011B27-868C-4C67-8709-35258943D382}"/>
    <dgm:cxn modelId="{073146DF-1406-48AA-930E-86FDA0C67AB8}" srcId="{E248EDA5-EFEF-4402-9681-5BC3B09601DB}" destId="{ABDB45F1-122D-4D51-B5D5-478A9567581A}" srcOrd="0" destOrd="0" parTransId="{18A8B8F8-A83E-4EF6-84A8-8CDCD353FD9F}" sibTransId="{0520124C-42B0-44EA-A125-B209A4D2614E}"/>
    <dgm:cxn modelId="{AD916543-FA9E-4A8E-BDD1-E4D65D5AF747}" type="presOf" srcId="{993ED957-857B-4760-A516-981F8ECAE698}" destId="{5B689167-B54E-4AFC-BFB2-86694368C797}" srcOrd="0" destOrd="0" presId="urn:microsoft.com/office/officeart/2005/8/layout/architecture+Icon"/>
    <dgm:cxn modelId="{1DD8C38B-3A7B-40C3-BD34-4D51AFD9CB68}" srcId="{E248EDA5-EFEF-4402-9681-5BC3B09601DB}" destId="{89361BB6-4769-4D01-ACD6-42BB00C5F3A4}" srcOrd="2" destOrd="0" parTransId="{21C57284-883A-4090-801E-F01F77767B4D}" sibTransId="{FA063269-019F-4384-BA91-3BA6A199E3C7}"/>
    <dgm:cxn modelId="{2874F4E7-F753-462E-8DEB-B6905EB5F2B6}" type="presOf" srcId="{36C18A2C-FCC3-4F64-9DE5-E0B98C01A8B9}" destId="{1EFBCC65-0E69-44AC-83CD-EF7F6E9D47AF}" srcOrd="0" destOrd="0" presId="urn:microsoft.com/office/officeart/2005/8/layout/architecture+Icon"/>
    <dgm:cxn modelId="{FCC1E86C-7EDA-46CA-93C0-BA478260A693}" srcId="{ECAF8869-00ED-4D92-9948-E99810394F76}" destId="{95F6E270-F07E-4F8B-91CB-09C2B920B34D}" srcOrd="0" destOrd="0" parTransId="{525653B0-B179-4984-872F-6D39CF179C8D}" sibTransId="{D1332C10-8F5D-45A3-AE7D-51F7B0387C86}"/>
    <dgm:cxn modelId="{BC1A4173-0CC1-46C4-91AF-B651456C1128}" srcId="{E248EDA5-EFEF-4402-9681-5BC3B09601DB}" destId="{E080D932-CAA8-4F57-B99A-972131412DD9}" srcOrd="4" destOrd="0" parTransId="{ED00A5F4-0E3F-48DD-96BB-D8EDFF519DFE}" sibTransId="{5306DEA1-1DFE-4AFD-B808-F27CF0645B7E}"/>
    <dgm:cxn modelId="{0ADF1282-5F01-44B5-B0DC-996236C2580E}" srcId="{89361BB6-4769-4D01-ACD6-42BB00C5F3A4}" destId="{D60A3442-2FE9-49C4-863D-7706BED1D1DB}" srcOrd="0" destOrd="0" parTransId="{75DE42FA-C7CA-4B01-8E3B-C4CAC20ACAF7}" sibTransId="{90FA419A-6132-4FC0-A00A-70B6324938D2}"/>
    <dgm:cxn modelId="{D928497C-EAFE-49EA-9388-AE5AE54BD9B9}" type="presOf" srcId="{89361BB6-4769-4D01-ACD6-42BB00C5F3A4}" destId="{CDB74973-9EF3-43DE-B833-6EA5449A5B6B}" srcOrd="0" destOrd="0" presId="urn:microsoft.com/office/officeart/2005/8/layout/architecture+Icon"/>
    <dgm:cxn modelId="{1E8F977E-8ABC-43D8-B86F-2B1BA9B739DD}" srcId="{ABDB45F1-122D-4D51-B5D5-478A9567581A}" destId="{993ED957-857B-4760-A516-981F8ECAE698}" srcOrd="0" destOrd="0" parTransId="{94357043-A1A6-47B8-9B8C-B0EB3CA281DF}" sibTransId="{D804FFD3-B884-4A73-B8B0-F0E5EA3938EB}"/>
    <dgm:cxn modelId="{49A54E55-B964-4448-8101-662033FC053C}" type="presOf" srcId="{ECAF8869-00ED-4D92-9948-E99810394F76}" destId="{8805AFB1-3E2D-4191-ABE4-8AA05789DF83}" srcOrd="0" destOrd="0" presId="urn:microsoft.com/office/officeart/2005/8/layout/architecture+Icon"/>
    <dgm:cxn modelId="{18BCF23D-53F4-4A15-A9BD-C76477559920}" type="presOf" srcId="{D1D8D8A2-0A56-4098-88B1-41AEA356542A}" destId="{0AEE0301-2163-464B-AA74-77CA473CD06B}" srcOrd="0" destOrd="0" presId="urn:microsoft.com/office/officeart/2005/8/layout/architecture+Icon"/>
    <dgm:cxn modelId="{189721C6-0B4C-445C-8685-0CC59B3E6C51}" type="presOf" srcId="{D60A3442-2FE9-49C4-863D-7706BED1D1DB}" destId="{C5EDE0CC-0650-447B-8918-A508A7DB0941}" srcOrd="0" destOrd="0" presId="urn:microsoft.com/office/officeart/2005/8/layout/architecture+Icon"/>
    <dgm:cxn modelId="{1F0ABF0B-2774-490C-B992-77DD8C3ACDA1}" type="presOf" srcId="{CA30F65F-6E14-4F94-83CC-E0DDD8F4E78C}" destId="{2D942A63-BA26-49E7-88BD-E7D4B4CF7115}" srcOrd="0" destOrd="0" presId="urn:microsoft.com/office/officeart/2005/8/layout/architecture+Icon"/>
    <dgm:cxn modelId="{9E9F718C-5F9C-4F16-91F4-91233B33C8EC}" srcId="{B6BE469F-E75B-46D4-9744-E3D2F820D38F}" destId="{A126D207-546B-44EE-AEF7-02C2029572D1}" srcOrd="0" destOrd="0" parTransId="{C16EB2A5-D59D-4A04-921D-787BF47F51B1}" sibTransId="{57D4459F-B681-44CE-8485-73AE63771E3B}"/>
    <dgm:cxn modelId="{77699B0E-8320-4287-A90F-F076FA1A4823}" srcId="{15D1676C-3E0F-4561-9B73-D74283C99867}" destId="{C2B55074-558A-4E21-83BD-4FDAE3655980}" srcOrd="0" destOrd="0" parTransId="{F4EDF46F-1A84-493D-BA88-21379525F2EC}" sibTransId="{425B1FB1-0220-45A9-B1AB-7AFB46BA1CD6}"/>
    <dgm:cxn modelId="{75FEED88-2EC9-4AD3-90D8-B7B30104405D}" srcId="{E080D932-CAA8-4F57-B99A-972131412DD9}" destId="{35D1C3AB-7908-4441-A184-B1EC613D525B}" srcOrd="0" destOrd="0" parTransId="{13168761-B0CA-470C-9523-FCF871407577}" sibTransId="{5BE71159-FE68-4100-9B81-9B0227124575}"/>
    <dgm:cxn modelId="{F0169AFA-2299-4475-8AF6-52C19C801A3D}" type="presOf" srcId="{15D1676C-3E0F-4561-9B73-D74283C99867}" destId="{5971DD66-A9B1-4161-BCC3-8EC2D555D6C0}" srcOrd="0" destOrd="0" presId="urn:microsoft.com/office/officeart/2005/8/layout/architecture+Icon"/>
    <dgm:cxn modelId="{29EBDC79-F73F-44BF-927C-04D045ABE043}" type="presOf" srcId="{A65D219D-B8AF-489E-B08A-AD538E00AD3F}" destId="{4115031A-101A-4A02-9BB9-44C6EA252715}" srcOrd="0" destOrd="0" presId="urn:microsoft.com/office/officeart/2005/8/layout/architecture+Icon"/>
    <dgm:cxn modelId="{2E8316DA-6D6B-4ACB-B9EE-0511B46F47E4}" srcId="{E248EDA5-EFEF-4402-9681-5BC3B09601DB}" destId="{D1D8D8A2-0A56-4098-88B1-41AEA356542A}" srcOrd="1" destOrd="0" parTransId="{D9D054AF-D812-451C-8D73-FC480AE1DA86}" sibTransId="{D1516B54-8C8A-479C-B9EB-DA4E2D4418D5}"/>
    <dgm:cxn modelId="{993EE342-E5F8-456F-B6EF-C49E67CDDD50}" srcId="{D1D8D8A2-0A56-4098-88B1-41AEA356542A}" destId="{B6BE469F-E75B-46D4-9744-E3D2F820D38F}" srcOrd="0" destOrd="0" parTransId="{EED6B68B-939A-46B4-A472-E492E33D35C8}" sibTransId="{E0FDFAFC-86DF-4522-81A3-E53FF708CDAE}"/>
    <dgm:cxn modelId="{D36B2D8F-C2DE-4741-B836-E2C5369C2AA7}" type="presOf" srcId="{2D31B756-9DCC-4EC0-9DF1-9C62FFE1FBEF}" destId="{33D832E3-F780-4602-9CCA-85EF2E453EAE}" srcOrd="0" destOrd="0" presId="urn:microsoft.com/office/officeart/2005/8/layout/architecture+Icon"/>
    <dgm:cxn modelId="{05071FF7-763E-403F-A4EC-9217F5C27675}" type="presParOf" srcId="{E0AD61AB-7F7A-4944-9FC2-B57D40276FD1}" destId="{F6773020-E018-4B5E-8638-183C455D6C77}" srcOrd="0" destOrd="0" presId="urn:microsoft.com/office/officeart/2005/8/layout/architecture+Icon"/>
    <dgm:cxn modelId="{7AC580EE-8680-4CC8-9899-B1C8E6A6A760}" type="presParOf" srcId="{F6773020-E018-4B5E-8638-183C455D6C77}" destId="{39D248E7-91F4-4A03-98E9-427CA735357F}" srcOrd="0" destOrd="0" presId="urn:microsoft.com/office/officeart/2005/8/layout/architecture+Icon"/>
    <dgm:cxn modelId="{638F546E-18BC-49C7-A297-C7C218782AAD}" type="presParOf" srcId="{F6773020-E018-4B5E-8638-183C455D6C77}" destId="{36F59E35-6A58-4D8A-B8F2-2CB355BD8895}" srcOrd="1" destOrd="0" presId="urn:microsoft.com/office/officeart/2005/8/layout/architecture+Icon"/>
    <dgm:cxn modelId="{B1A37F24-A018-4ABB-9209-8A95FBDF5998}" type="presParOf" srcId="{F6773020-E018-4B5E-8638-183C455D6C77}" destId="{73A13296-BE44-4D45-A681-FB672A9892DE}" srcOrd="2" destOrd="0" presId="urn:microsoft.com/office/officeart/2005/8/layout/architecture+Icon"/>
    <dgm:cxn modelId="{AE8D611C-3391-43B3-B72F-7CE429120D99}" type="presParOf" srcId="{73A13296-BE44-4D45-A681-FB672A9892DE}" destId="{FA6917E3-01FD-464C-8BD0-0DC4E629CA16}" srcOrd="0" destOrd="0" presId="urn:microsoft.com/office/officeart/2005/8/layout/architecture+Icon"/>
    <dgm:cxn modelId="{E03CA6E2-B2EA-415F-8DDC-BD248C40AD53}" type="presParOf" srcId="{FA6917E3-01FD-464C-8BD0-0DC4E629CA16}" destId="{5B689167-B54E-4AFC-BFB2-86694368C797}" srcOrd="0" destOrd="0" presId="urn:microsoft.com/office/officeart/2005/8/layout/architecture+Icon"/>
    <dgm:cxn modelId="{6D6B4BC6-DFA0-417A-A0EA-F40476843F61}" type="presParOf" srcId="{FA6917E3-01FD-464C-8BD0-0DC4E629CA16}" destId="{5CCFEE72-CC72-4020-8C50-5860CFDAD4C8}" srcOrd="1" destOrd="0" presId="urn:microsoft.com/office/officeart/2005/8/layout/architecture+Icon"/>
    <dgm:cxn modelId="{47BB1F0C-432A-4B10-B8BD-E1DC48F98628}" type="presParOf" srcId="{FA6917E3-01FD-464C-8BD0-0DC4E629CA16}" destId="{B13C7B94-9964-4BCD-9B84-03795452A033}" srcOrd="2" destOrd="0" presId="urn:microsoft.com/office/officeart/2005/8/layout/architecture+Icon"/>
    <dgm:cxn modelId="{6413EE7E-D90E-4F69-AC31-E4451F1AA4B6}" type="presParOf" srcId="{B13C7B94-9964-4BCD-9B84-03795452A033}" destId="{D2C14C81-90D0-46DE-93AF-0F1B77CF3F86}" srcOrd="0" destOrd="0" presId="urn:microsoft.com/office/officeart/2005/8/layout/architecture+Icon"/>
    <dgm:cxn modelId="{635BDCD5-CD2A-4356-A081-9C150DDE7E9B}" type="presParOf" srcId="{D2C14C81-90D0-46DE-93AF-0F1B77CF3F86}" destId="{5971DD66-A9B1-4161-BCC3-8EC2D555D6C0}" srcOrd="0" destOrd="0" presId="urn:microsoft.com/office/officeart/2005/8/layout/architecture+Icon"/>
    <dgm:cxn modelId="{9AC88756-08A8-4973-8572-6D1DF8927622}" type="presParOf" srcId="{D2C14C81-90D0-46DE-93AF-0F1B77CF3F86}" destId="{6BB94ABF-7AA4-4E7E-AABF-B11E66DDA25C}" srcOrd="1" destOrd="0" presId="urn:microsoft.com/office/officeart/2005/8/layout/architecture+Icon"/>
    <dgm:cxn modelId="{4AF0E29B-1911-46F8-BD29-5DE243248072}" type="presParOf" srcId="{D2C14C81-90D0-46DE-93AF-0F1B77CF3F86}" destId="{F4D6B29F-5CCF-426A-B57D-86DD7A47007A}" srcOrd="2" destOrd="0" presId="urn:microsoft.com/office/officeart/2005/8/layout/architecture+Icon"/>
    <dgm:cxn modelId="{4C87CA3A-E1EA-4334-930F-20FC718436E5}" type="presParOf" srcId="{F4D6B29F-5CCF-426A-B57D-86DD7A47007A}" destId="{A75F63E0-1389-49FC-9088-F09D717F0F93}" srcOrd="0" destOrd="0" presId="urn:microsoft.com/office/officeart/2005/8/layout/architecture+Icon"/>
    <dgm:cxn modelId="{2D4AB154-9DB6-4B19-8CE7-DA5B3AAA5F01}" type="presParOf" srcId="{A75F63E0-1389-49FC-9088-F09D717F0F93}" destId="{43061CF2-4355-4B6E-ADF7-F9E767CA18FA}" srcOrd="0" destOrd="0" presId="urn:microsoft.com/office/officeart/2005/8/layout/architecture+Icon"/>
    <dgm:cxn modelId="{AC5793C9-5A74-48BD-B16F-01DC3EBD5830}" type="presParOf" srcId="{A75F63E0-1389-49FC-9088-F09D717F0F93}" destId="{8C539B35-5796-4E76-9343-32B90A2BE00C}" srcOrd="1" destOrd="0" presId="urn:microsoft.com/office/officeart/2005/8/layout/architecture+Icon"/>
    <dgm:cxn modelId="{24B69958-FF9C-4848-BFF3-919B045BBEBA}" type="presParOf" srcId="{A75F63E0-1389-49FC-9088-F09D717F0F93}" destId="{F5D828D6-3CA1-4913-A0EE-D5D7F29D1F38}" srcOrd="2" destOrd="0" presId="urn:microsoft.com/office/officeart/2005/8/layout/architecture+Icon"/>
    <dgm:cxn modelId="{01BF0B1B-410E-4FA0-BBE7-43A25A14103D}" type="presParOf" srcId="{F5D828D6-3CA1-4913-A0EE-D5D7F29D1F38}" destId="{FEC9AA80-1303-4C88-BACA-2C1C211ECAF8}" srcOrd="0" destOrd="0" presId="urn:microsoft.com/office/officeart/2005/8/layout/architecture+Icon"/>
    <dgm:cxn modelId="{DD0E4A3C-0513-456E-8352-061C08974D5D}" type="presParOf" srcId="{FEC9AA80-1303-4C88-BACA-2C1C211ECAF8}" destId="{3511CD2B-D04D-4678-9039-0392ED7F9777}" srcOrd="0" destOrd="0" presId="urn:microsoft.com/office/officeart/2005/8/layout/architecture+Icon"/>
    <dgm:cxn modelId="{5ADB0159-B651-45E6-A56D-9023C99332B2}" type="presParOf" srcId="{FEC9AA80-1303-4C88-BACA-2C1C211ECAF8}" destId="{A9706794-C849-454C-8BFA-7FD008FA75FB}" srcOrd="1" destOrd="0" presId="urn:microsoft.com/office/officeart/2005/8/layout/architecture+Icon"/>
    <dgm:cxn modelId="{8F8DA5EC-ECC5-4F5E-9C89-6631BCA14651}" type="presParOf" srcId="{E0AD61AB-7F7A-4944-9FC2-B57D40276FD1}" destId="{C56B9F8B-1E76-4C32-88BC-C8BC71049D6A}" srcOrd="1" destOrd="0" presId="urn:microsoft.com/office/officeart/2005/8/layout/architecture+Icon"/>
    <dgm:cxn modelId="{2F860EA1-909B-4CE5-8805-3318C4849F51}" type="presParOf" srcId="{E0AD61AB-7F7A-4944-9FC2-B57D40276FD1}" destId="{CD0E194E-EAAF-46FF-BF1D-AB7D01E54619}" srcOrd="2" destOrd="0" presId="urn:microsoft.com/office/officeart/2005/8/layout/architecture+Icon"/>
    <dgm:cxn modelId="{FC5D0C70-63E1-4445-9414-60EAFCDA5A39}" type="presParOf" srcId="{CD0E194E-EAAF-46FF-BF1D-AB7D01E54619}" destId="{0AEE0301-2163-464B-AA74-77CA473CD06B}" srcOrd="0" destOrd="0" presId="urn:microsoft.com/office/officeart/2005/8/layout/architecture+Icon"/>
    <dgm:cxn modelId="{4B031CAE-B2C7-40D9-AD74-36DB01EAB9D2}" type="presParOf" srcId="{CD0E194E-EAAF-46FF-BF1D-AB7D01E54619}" destId="{E7CDCAB3-B13F-4153-9D91-70F614FD1912}" srcOrd="1" destOrd="0" presId="urn:microsoft.com/office/officeart/2005/8/layout/architecture+Icon"/>
    <dgm:cxn modelId="{C262B1BE-BCA5-4BA5-9401-307CAB1C0CB2}" type="presParOf" srcId="{CD0E194E-EAAF-46FF-BF1D-AB7D01E54619}" destId="{44AF532E-0F58-462D-9601-6262099006AB}" srcOrd="2" destOrd="0" presId="urn:microsoft.com/office/officeart/2005/8/layout/architecture+Icon"/>
    <dgm:cxn modelId="{BF44F35B-043A-4072-AB73-D4447D3CED02}" type="presParOf" srcId="{44AF532E-0F58-462D-9601-6262099006AB}" destId="{B708A8FC-FC40-4E98-8ECA-47F041B08297}" srcOrd="0" destOrd="0" presId="urn:microsoft.com/office/officeart/2005/8/layout/architecture+Icon"/>
    <dgm:cxn modelId="{C73307B5-00D0-40F9-8A0C-954ECE575E6F}" type="presParOf" srcId="{B708A8FC-FC40-4E98-8ECA-47F041B08297}" destId="{E3A27FFA-204A-435E-8372-7A5DC6540385}" srcOrd="0" destOrd="0" presId="urn:microsoft.com/office/officeart/2005/8/layout/architecture+Icon"/>
    <dgm:cxn modelId="{C69AE886-0DDE-46EA-9047-50DFA36C7DB3}" type="presParOf" srcId="{B708A8FC-FC40-4E98-8ECA-47F041B08297}" destId="{CCA0166C-86E2-42E3-B233-D87843AEA91A}" srcOrd="1" destOrd="0" presId="urn:microsoft.com/office/officeart/2005/8/layout/architecture+Icon"/>
    <dgm:cxn modelId="{A1AA9C34-5777-49BF-9FD2-7A4E1BC651DA}" type="presParOf" srcId="{B708A8FC-FC40-4E98-8ECA-47F041B08297}" destId="{B2174EB4-306B-4E3D-8115-0DEF8BFEADB1}" srcOrd="2" destOrd="0" presId="urn:microsoft.com/office/officeart/2005/8/layout/architecture+Icon"/>
    <dgm:cxn modelId="{4115E6AB-7EAB-4FF1-806C-A993EB4F48D6}" type="presParOf" srcId="{B2174EB4-306B-4E3D-8115-0DEF8BFEADB1}" destId="{B3F972A9-CB7A-48E3-A60D-2D63D0C1657B}" srcOrd="0" destOrd="0" presId="urn:microsoft.com/office/officeart/2005/8/layout/architecture+Icon"/>
    <dgm:cxn modelId="{9829A3A3-D873-4039-A7A6-C9D6BF86BDCE}" type="presParOf" srcId="{B3F972A9-CB7A-48E3-A60D-2D63D0C1657B}" destId="{7E61DA94-8096-40B5-806C-D43A9B8E897A}" srcOrd="0" destOrd="0" presId="urn:microsoft.com/office/officeart/2005/8/layout/architecture+Icon"/>
    <dgm:cxn modelId="{3354AE5C-647A-4DFE-9E19-016043F5D256}" type="presParOf" srcId="{B3F972A9-CB7A-48E3-A60D-2D63D0C1657B}" destId="{2F32D239-08D9-48E3-96CA-1EF68EA5318E}" srcOrd="1" destOrd="0" presId="urn:microsoft.com/office/officeart/2005/8/layout/architecture+Icon"/>
    <dgm:cxn modelId="{2AF13D3D-BE95-4C4B-B0FD-5173B8DBDFAA}" type="presParOf" srcId="{B3F972A9-CB7A-48E3-A60D-2D63D0C1657B}" destId="{B2CD67F7-1EB2-4FF4-813B-CC8DE17501B3}" srcOrd="2" destOrd="0" presId="urn:microsoft.com/office/officeart/2005/8/layout/architecture+Icon"/>
    <dgm:cxn modelId="{F891D637-905E-44C8-A0EF-225C434BB12D}" type="presParOf" srcId="{B2CD67F7-1EB2-4FF4-813B-CC8DE17501B3}" destId="{3A6B42E6-8FA2-4B94-84FE-BC391207D800}" srcOrd="0" destOrd="0" presId="urn:microsoft.com/office/officeart/2005/8/layout/architecture+Icon"/>
    <dgm:cxn modelId="{BA865AB4-1F49-4BC3-A370-0920835FFCF5}" type="presParOf" srcId="{3A6B42E6-8FA2-4B94-84FE-BC391207D800}" destId="{70EE052C-73A3-4EA4-9921-455056A865A4}" srcOrd="0" destOrd="0" presId="urn:microsoft.com/office/officeart/2005/8/layout/architecture+Icon"/>
    <dgm:cxn modelId="{28940158-38F3-4AF7-B4F7-F25BE09A58FA}" type="presParOf" srcId="{3A6B42E6-8FA2-4B94-84FE-BC391207D800}" destId="{39F0C119-E9A8-490B-B4EC-33FADB247EC8}" srcOrd="1" destOrd="0" presId="urn:microsoft.com/office/officeart/2005/8/layout/architecture+Icon"/>
    <dgm:cxn modelId="{00F06EA1-70A2-4374-9A6E-190C830EAF6B}" type="presParOf" srcId="{3A6B42E6-8FA2-4B94-84FE-BC391207D800}" destId="{38D33C80-43EB-4C08-8140-45A78B4BD7A1}" srcOrd="2" destOrd="0" presId="urn:microsoft.com/office/officeart/2005/8/layout/architecture+Icon"/>
    <dgm:cxn modelId="{A9B19420-F814-418F-840F-FB81ECD876DE}" type="presParOf" srcId="{38D33C80-43EB-4C08-8140-45A78B4BD7A1}" destId="{132F2063-7C5A-45E6-B891-C0D0C6D5D22D}" srcOrd="0" destOrd="0" presId="urn:microsoft.com/office/officeart/2005/8/layout/architecture+Icon"/>
    <dgm:cxn modelId="{C1743D06-DB2C-4E4E-AF10-2E3C01E1CC8E}" type="presParOf" srcId="{132F2063-7C5A-45E6-B891-C0D0C6D5D22D}" destId="{EE52AA61-2778-48E3-B2AD-AF96F408C2A5}" srcOrd="0" destOrd="0" presId="urn:microsoft.com/office/officeart/2005/8/layout/architecture+Icon"/>
    <dgm:cxn modelId="{2DC872A5-16F4-480A-9464-A7B8BDE07401}" type="presParOf" srcId="{132F2063-7C5A-45E6-B891-C0D0C6D5D22D}" destId="{4B1D2D60-59D9-40CF-8F19-255E43872064}" srcOrd="1" destOrd="0" presId="urn:microsoft.com/office/officeart/2005/8/layout/architecture+Icon"/>
    <dgm:cxn modelId="{3E5E82AF-D59F-4720-9D04-BE20929E63FD}" type="presParOf" srcId="{E0AD61AB-7F7A-4944-9FC2-B57D40276FD1}" destId="{C6989B65-3903-476D-B9FA-2418152FF601}" srcOrd="3" destOrd="0" presId="urn:microsoft.com/office/officeart/2005/8/layout/architecture+Icon"/>
    <dgm:cxn modelId="{8CE658C5-8274-43A4-B1B2-5A92F29E7A5F}" type="presParOf" srcId="{E0AD61AB-7F7A-4944-9FC2-B57D40276FD1}" destId="{AF5CC54E-EA56-436B-919C-DD8B864B6473}" srcOrd="4" destOrd="0" presId="urn:microsoft.com/office/officeart/2005/8/layout/architecture+Icon"/>
    <dgm:cxn modelId="{365E3428-F9C5-44D3-B7F5-0F61E28B5FA0}" type="presParOf" srcId="{AF5CC54E-EA56-436B-919C-DD8B864B6473}" destId="{CDB74973-9EF3-43DE-B833-6EA5449A5B6B}" srcOrd="0" destOrd="0" presId="urn:microsoft.com/office/officeart/2005/8/layout/architecture+Icon"/>
    <dgm:cxn modelId="{ED428312-6AFF-4158-8A62-ACD757AB597E}" type="presParOf" srcId="{AF5CC54E-EA56-436B-919C-DD8B864B6473}" destId="{70152ACF-BDD6-492F-979D-7CC8FFAABDEE}" srcOrd="1" destOrd="0" presId="urn:microsoft.com/office/officeart/2005/8/layout/architecture+Icon"/>
    <dgm:cxn modelId="{47A373EE-B797-411C-8222-7706A782292C}" type="presParOf" srcId="{AF5CC54E-EA56-436B-919C-DD8B864B6473}" destId="{4A00EBD5-D109-4178-839A-3B1D24219C0A}" srcOrd="2" destOrd="0" presId="urn:microsoft.com/office/officeart/2005/8/layout/architecture+Icon"/>
    <dgm:cxn modelId="{F23B061B-E643-4EC8-B7A3-C183522DC7BC}" type="presParOf" srcId="{4A00EBD5-D109-4178-839A-3B1D24219C0A}" destId="{C1FAA66E-84FA-4630-ABC5-E25C1DFF1922}" srcOrd="0" destOrd="0" presId="urn:microsoft.com/office/officeart/2005/8/layout/architecture+Icon"/>
    <dgm:cxn modelId="{C897E671-E03B-4938-86A5-F53D7716756E}" type="presParOf" srcId="{C1FAA66E-84FA-4630-ABC5-E25C1DFF1922}" destId="{C5EDE0CC-0650-447B-8918-A508A7DB0941}" srcOrd="0" destOrd="0" presId="urn:microsoft.com/office/officeart/2005/8/layout/architecture+Icon"/>
    <dgm:cxn modelId="{A156ADF5-FEF4-459A-A714-A08C69EB49AA}" type="presParOf" srcId="{C1FAA66E-84FA-4630-ABC5-E25C1DFF1922}" destId="{26581617-84CE-4D74-B99E-8F05F371C279}" srcOrd="1" destOrd="0" presId="urn:microsoft.com/office/officeart/2005/8/layout/architecture+Icon"/>
    <dgm:cxn modelId="{E6B2A508-6FB3-4768-816E-B3061CE60CCD}" type="presParOf" srcId="{C1FAA66E-84FA-4630-ABC5-E25C1DFF1922}" destId="{C9661EE8-6F7A-4F6A-B826-4FF24D3C6E0E}" srcOrd="2" destOrd="0" presId="urn:microsoft.com/office/officeart/2005/8/layout/architecture+Icon"/>
    <dgm:cxn modelId="{9B5FFC3F-7342-4658-B170-4F95263E7E68}" type="presParOf" srcId="{C9661EE8-6F7A-4F6A-B826-4FF24D3C6E0E}" destId="{8DC7BF28-BCCC-48D1-AB57-491759CEFAA6}" srcOrd="0" destOrd="0" presId="urn:microsoft.com/office/officeart/2005/8/layout/architecture+Icon"/>
    <dgm:cxn modelId="{1A44F922-EA94-4EE7-BFB3-B9B8FA9CE905}" type="presParOf" srcId="{8DC7BF28-BCCC-48D1-AB57-491759CEFAA6}" destId="{542FA9A3-B739-49A5-AC59-3EFC1063660C}" srcOrd="0" destOrd="0" presId="urn:microsoft.com/office/officeart/2005/8/layout/architecture+Icon"/>
    <dgm:cxn modelId="{038FB375-6314-40CC-B45C-DD1810CA4285}" type="presParOf" srcId="{8DC7BF28-BCCC-48D1-AB57-491759CEFAA6}" destId="{55CD2418-8C74-4C0B-959D-E18560937C2E}" srcOrd="1" destOrd="0" presId="urn:microsoft.com/office/officeart/2005/8/layout/architecture+Icon"/>
    <dgm:cxn modelId="{D248A5D8-119D-47EB-9CA2-DCB515853F11}" type="presParOf" srcId="{8DC7BF28-BCCC-48D1-AB57-491759CEFAA6}" destId="{1D1586E5-949A-4D3B-8C38-CEFE818D5728}" srcOrd="2" destOrd="0" presId="urn:microsoft.com/office/officeart/2005/8/layout/architecture+Icon"/>
    <dgm:cxn modelId="{7FD67E9A-354E-4A9A-BBF8-CA481A19A854}" type="presParOf" srcId="{1D1586E5-949A-4D3B-8C38-CEFE818D5728}" destId="{34273AAA-CA3E-4526-B140-D7CE78292378}" srcOrd="0" destOrd="0" presId="urn:microsoft.com/office/officeart/2005/8/layout/architecture+Icon"/>
    <dgm:cxn modelId="{9A5A16CB-1EF6-4B02-80C9-32FB6C2AF0FB}" type="presParOf" srcId="{34273AAA-CA3E-4526-B140-D7CE78292378}" destId="{E20369CE-A79C-496D-B0C9-95B6B5E6DC70}" srcOrd="0" destOrd="0" presId="urn:microsoft.com/office/officeart/2005/8/layout/architecture+Icon"/>
    <dgm:cxn modelId="{FAD69478-7A19-480C-86B8-268862A7ADFE}" type="presParOf" srcId="{34273AAA-CA3E-4526-B140-D7CE78292378}" destId="{BC08DF8A-C6C2-4CD6-8CF7-713916F3F245}" srcOrd="1" destOrd="0" presId="urn:microsoft.com/office/officeart/2005/8/layout/architecture+Icon"/>
    <dgm:cxn modelId="{99EEF9F0-448D-460F-A342-7D2A4DF8B206}" type="presParOf" srcId="{34273AAA-CA3E-4526-B140-D7CE78292378}" destId="{E526FB8C-9015-4189-9784-B835D5A9BDAB}" srcOrd="2" destOrd="0" presId="urn:microsoft.com/office/officeart/2005/8/layout/architecture+Icon"/>
    <dgm:cxn modelId="{D6C4788E-0EA6-485B-82B5-B7B442D9DDC1}" type="presParOf" srcId="{E526FB8C-9015-4189-9784-B835D5A9BDAB}" destId="{2499009C-B2B6-4A02-B6C7-714F74602462}" srcOrd="0" destOrd="0" presId="urn:microsoft.com/office/officeart/2005/8/layout/architecture+Icon"/>
    <dgm:cxn modelId="{4688A12C-D921-4338-BB2A-BED1F8FBCA07}" type="presParOf" srcId="{2499009C-B2B6-4A02-B6C7-714F74602462}" destId="{33D832E3-F780-4602-9CCA-85EF2E453EAE}" srcOrd="0" destOrd="0" presId="urn:microsoft.com/office/officeart/2005/8/layout/architecture+Icon"/>
    <dgm:cxn modelId="{0EE986F7-B809-428D-A2AE-C5B726DE28AF}" type="presParOf" srcId="{2499009C-B2B6-4A02-B6C7-714F74602462}" destId="{E24CE27C-FC21-4D2A-8566-D310DA3A53F9}" srcOrd="1" destOrd="0" presId="urn:microsoft.com/office/officeart/2005/8/layout/architecture+Icon"/>
    <dgm:cxn modelId="{BE273918-1CAB-41BF-A3A1-3B43B1BE64D4}" type="presParOf" srcId="{E0AD61AB-7F7A-4944-9FC2-B57D40276FD1}" destId="{70977662-5054-4313-9AB6-E2B8C02B34A4}" srcOrd="5" destOrd="0" presId="urn:microsoft.com/office/officeart/2005/8/layout/architecture+Icon"/>
    <dgm:cxn modelId="{222F1800-1396-436C-95E6-A16D4EAAC6E8}" type="presParOf" srcId="{E0AD61AB-7F7A-4944-9FC2-B57D40276FD1}" destId="{97AC54F0-0428-46CF-A9B1-E840FC074604}" srcOrd="6" destOrd="0" presId="urn:microsoft.com/office/officeart/2005/8/layout/architecture+Icon"/>
    <dgm:cxn modelId="{B843D3C1-C4B4-4A34-B69C-36C1FA669FA0}" type="presParOf" srcId="{97AC54F0-0428-46CF-A9B1-E840FC074604}" destId="{069BD4DD-AFEA-4B08-BFEE-655E21E3E207}" srcOrd="0" destOrd="0" presId="urn:microsoft.com/office/officeart/2005/8/layout/architecture+Icon"/>
    <dgm:cxn modelId="{380C364E-2564-45CC-9B2E-663E9C384711}" type="presParOf" srcId="{97AC54F0-0428-46CF-A9B1-E840FC074604}" destId="{E5250030-2581-441D-9C9A-EB8A1335D2BA}" srcOrd="1" destOrd="0" presId="urn:microsoft.com/office/officeart/2005/8/layout/architecture+Icon"/>
    <dgm:cxn modelId="{596AF803-8E28-44CE-8B3C-061466C9AEDC}" type="presParOf" srcId="{97AC54F0-0428-46CF-A9B1-E840FC074604}" destId="{8BE478FD-FA9C-4255-B523-5BACBFA95326}" srcOrd="2" destOrd="0" presId="urn:microsoft.com/office/officeart/2005/8/layout/architecture+Icon"/>
    <dgm:cxn modelId="{F01B0407-EE53-4F53-8F8B-7B117F1E9CD8}" type="presParOf" srcId="{8BE478FD-FA9C-4255-B523-5BACBFA95326}" destId="{72B3AA11-9097-4940-9079-9A62AB021EF5}" srcOrd="0" destOrd="0" presId="urn:microsoft.com/office/officeart/2005/8/layout/architecture+Icon"/>
    <dgm:cxn modelId="{D8D0077A-4BFF-424A-B3E1-790575D30BC8}" type="presParOf" srcId="{72B3AA11-9097-4940-9079-9A62AB021EF5}" destId="{926BC507-B57D-4785-A6FB-D5DFEDA7E96E}" srcOrd="0" destOrd="0" presId="urn:microsoft.com/office/officeart/2005/8/layout/architecture+Icon"/>
    <dgm:cxn modelId="{178BCB75-CE53-4032-8950-C6BF05E42529}" type="presParOf" srcId="{72B3AA11-9097-4940-9079-9A62AB021EF5}" destId="{5C460C64-BF7D-4CEA-98C1-48B963DF01C5}" srcOrd="1" destOrd="0" presId="urn:microsoft.com/office/officeart/2005/8/layout/architecture+Icon"/>
    <dgm:cxn modelId="{54EAF8FD-AF55-4964-BF7D-EB82D88788A8}" type="presParOf" srcId="{72B3AA11-9097-4940-9079-9A62AB021EF5}" destId="{2F8A1E99-AB94-4775-88BE-E748CB12D4FD}" srcOrd="2" destOrd="0" presId="urn:microsoft.com/office/officeart/2005/8/layout/architecture+Icon"/>
    <dgm:cxn modelId="{7FDF9665-1709-4EB3-B099-6225679EE92C}" type="presParOf" srcId="{2F8A1E99-AB94-4775-88BE-E748CB12D4FD}" destId="{FBD686C1-4CBD-4C48-B5E3-312EF49C1F9C}" srcOrd="0" destOrd="0" presId="urn:microsoft.com/office/officeart/2005/8/layout/architecture+Icon"/>
    <dgm:cxn modelId="{656223E3-6670-4E99-94C7-C0C778649B8E}" type="presParOf" srcId="{FBD686C1-4CBD-4C48-B5E3-312EF49C1F9C}" destId="{E2B7DE23-DF2B-482B-9CC4-F215015DC7FA}" srcOrd="0" destOrd="0" presId="urn:microsoft.com/office/officeart/2005/8/layout/architecture+Icon"/>
    <dgm:cxn modelId="{991FA1C3-3BAC-4285-B349-AA4B6ECF4E9B}" type="presParOf" srcId="{FBD686C1-4CBD-4C48-B5E3-312EF49C1F9C}" destId="{560BC6D8-FEBA-4213-BEAC-BB50B4E3DFA5}" srcOrd="1" destOrd="0" presId="urn:microsoft.com/office/officeart/2005/8/layout/architecture+Icon"/>
    <dgm:cxn modelId="{1BF2F0EA-2B7D-4016-929E-D62BA65BD5F3}" type="presParOf" srcId="{FBD686C1-4CBD-4C48-B5E3-312EF49C1F9C}" destId="{198A7642-4420-48A7-AD45-54ED2D316114}" srcOrd="2" destOrd="0" presId="urn:microsoft.com/office/officeart/2005/8/layout/architecture+Icon"/>
    <dgm:cxn modelId="{81132548-3DCA-48BC-A216-9D13016E3233}" type="presParOf" srcId="{198A7642-4420-48A7-AD45-54ED2D316114}" destId="{E5142ABF-BE0C-45C6-847A-AD17EDF550E3}" srcOrd="0" destOrd="0" presId="urn:microsoft.com/office/officeart/2005/8/layout/architecture+Icon"/>
    <dgm:cxn modelId="{39576D43-09A7-41BA-9493-A20D50BEE5ED}" type="presParOf" srcId="{E5142ABF-BE0C-45C6-847A-AD17EDF550E3}" destId="{8805AFB1-3E2D-4191-ABE4-8AA05789DF83}" srcOrd="0" destOrd="0" presId="urn:microsoft.com/office/officeart/2005/8/layout/architecture+Icon"/>
    <dgm:cxn modelId="{0B8FFB2A-58EB-4692-A24A-14E77F3C3B1A}" type="presParOf" srcId="{E5142ABF-BE0C-45C6-847A-AD17EDF550E3}" destId="{ABC22980-7E53-4903-95EB-3E106DDB63B8}" srcOrd="1" destOrd="0" presId="urn:microsoft.com/office/officeart/2005/8/layout/architecture+Icon"/>
    <dgm:cxn modelId="{0BC482CA-9078-453A-9E5A-AA1D66FC3082}" type="presParOf" srcId="{E5142ABF-BE0C-45C6-847A-AD17EDF550E3}" destId="{F67626DF-C04F-475C-847B-9F7F75ED015A}" srcOrd="2" destOrd="0" presId="urn:microsoft.com/office/officeart/2005/8/layout/architecture+Icon"/>
    <dgm:cxn modelId="{1DA5FC61-6CD3-4B88-AC4E-C6CBE66A6E91}" type="presParOf" srcId="{F67626DF-C04F-475C-847B-9F7F75ED015A}" destId="{EA70789D-4CC7-4A17-8929-20FD511DD75D}" srcOrd="0" destOrd="0" presId="urn:microsoft.com/office/officeart/2005/8/layout/architecture+Icon"/>
    <dgm:cxn modelId="{1B4FAC42-8079-46BE-A6D6-30DFFC7C01BA}" type="presParOf" srcId="{EA70789D-4CC7-4A17-8929-20FD511DD75D}" destId="{4D9B4ACF-50E4-4824-9693-C9011188C33E}" srcOrd="0" destOrd="0" presId="urn:microsoft.com/office/officeart/2005/8/layout/architecture+Icon"/>
    <dgm:cxn modelId="{80D60174-1B77-4879-889C-0961B9EB8A90}" type="presParOf" srcId="{EA70789D-4CC7-4A17-8929-20FD511DD75D}" destId="{52D6FCAC-3F37-415F-91AD-1CA52B14182D}" srcOrd="1" destOrd="0" presId="urn:microsoft.com/office/officeart/2005/8/layout/architecture+Icon"/>
    <dgm:cxn modelId="{F41A7D24-F304-4E08-BEB0-0C1D03EB589C}" type="presParOf" srcId="{E0AD61AB-7F7A-4944-9FC2-B57D40276FD1}" destId="{AB44B521-86F6-4115-8DF4-043D533BD9B8}" srcOrd="7" destOrd="0" presId="urn:microsoft.com/office/officeart/2005/8/layout/architecture+Icon"/>
    <dgm:cxn modelId="{E74ADC94-A606-46DC-B4BF-47762FD7DB1B}" type="presParOf" srcId="{E0AD61AB-7F7A-4944-9FC2-B57D40276FD1}" destId="{5C2BC65F-525F-4190-A071-E01166F6F764}" srcOrd="8" destOrd="0" presId="urn:microsoft.com/office/officeart/2005/8/layout/architecture+Icon"/>
    <dgm:cxn modelId="{38A25BBB-6F7E-4E6B-B241-26387188C5FA}" type="presParOf" srcId="{5C2BC65F-525F-4190-A071-E01166F6F764}" destId="{64A8C2AE-36D7-4C81-BCF5-B3B273149A1F}" srcOrd="0" destOrd="0" presId="urn:microsoft.com/office/officeart/2005/8/layout/architecture+Icon"/>
    <dgm:cxn modelId="{868D7EFE-945A-4528-A4FF-84B991275B3A}" type="presParOf" srcId="{5C2BC65F-525F-4190-A071-E01166F6F764}" destId="{5A6E1CA7-63B6-4550-ACE8-C396586113FE}" srcOrd="1" destOrd="0" presId="urn:microsoft.com/office/officeart/2005/8/layout/architecture+Icon"/>
    <dgm:cxn modelId="{71A1D59F-B33A-49A9-8403-061400179A35}" type="presParOf" srcId="{5C2BC65F-525F-4190-A071-E01166F6F764}" destId="{293A83E7-AFB4-4490-BFC5-11FF08065845}" srcOrd="2" destOrd="0" presId="urn:microsoft.com/office/officeart/2005/8/layout/architecture+Icon"/>
    <dgm:cxn modelId="{C2181D70-FBB7-4805-8B78-AB53A359CDF3}" type="presParOf" srcId="{293A83E7-AFB4-4490-BFC5-11FF08065845}" destId="{AC0082C9-057A-44DB-AAC4-CFD32760259D}" srcOrd="0" destOrd="0" presId="urn:microsoft.com/office/officeart/2005/8/layout/architecture+Icon"/>
    <dgm:cxn modelId="{0244D406-F2A7-41E2-B6A0-AFB588FD6AFB}" type="presParOf" srcId="{AC0082C9-057A-44DB-AAC4-CFD32760259D}" destId="{C107B117-B22D-4E99-AE29-8AA6FC58842E}" srcOrd="0" destOrd="0" presId="urn:microsoft.com/office/officeart/2005/8/layout/architecture+Icon"/>
    <dgm:cxn modelId="{0D24CC9D-7300-42A5-8500-7248FF9F763E}" type="presParOf" srcId="{AC0082C9-057A-44DB-AAC4-CFD32760259D}" destId="{B17F95AA-2D98-4B22-9EA7-B7CD7D2FAC1B}" srcOrd="1" destOrd="0" presId="urn:microsoft.com/office/officeart/2005/8/layout/architecture+Icon"/>
    <dgm:cxn modelId="{CD236B83-8874-4C97-B917-B90A18F8A10E}" type="presParOf" srcId="{AC0082C9-057A-44DB-AAC4-CFD32760259D}" destId="{75FC9DB2-D418-41F9-B3E8-3DCC519B05DB}" srcOrd="2" destOrd="0" presId="urn:microsoft.com/office/officeart/2005/8/layout/architecture+Icon"/>
    <dgm:cxn modelId="{A7448039-1EF3-4906-981A-125079EB172D}" type="presParOf" srcId="{75FC9DB2-D418-41F9-B3E8-3DCC519B05DB}" destId="{5FB378DA-730B-4B3B-9FA8-8E71E232AD99}" srcOrd="0" destOrd="0" presId="urn:microsoft.com/office/officeart/2005/8/layout/architecture+Icon"/>
    <dgm:cxn modelId="{B500A5E7-7BA9-42B9-972C-D04F5CBD38A5}" type="presParOf" srcId="{5FB378DA-730B-4B3B-9FA8-8E71E232AD99}" destId="{206A1032-7379-4C81-8916-BF87B1E465BC}" srcOrd="0" destOrd="0" presId="urn:microsoft.com/office/officeart/2005/8/layout/architecture+Icon"/>
    <dgm:cxn modelId="{B1A559CE-1550-421B-96B1-8B738870C427}" type="presParOf" srcId="{5FB378DA-730B-4B3B-9FA8-8E71E232AD99}" destId="{438C26DF-BEEF-4FE3-9DFA-E1BCCC9F71DD}" srcOrd="1" destOrd="0" presId="urn:microsoft.com/office/officeart/2005/8/layout/architecture+Icon"/>
    <dgm:cxn modelId="{708F0B1A-180B-47A9-9259-047345C65ED5}" type="presParOf" srcId="{5FB378DA-730B-4B3B-9FA8-8E71E232AD99}" destId="{2F094717-321E-47BE-B987-194E0004C9AD}" srcOrd="2" destOrd="0" presId="urn:microsoft.com/office/officeart/2005/8/layout/architecture+Icon"/>
    <dgm:cxn modelId="{2E0C1355-A8AC-469B-A645-632FA5A518EB}" type="presParOf" srcId="{2F094717-321E-47BE-B987-194E0004C9AD}" destId="{7885F248-C1A1-4409-A69D-3B963376CA3C}" srcOrd="0" destOrd="0" presId="urn:microsoft.com/office/officeart/2005/8/layout/architecture+Icon"/>
    <dgm:cxn modelId="{C2EA362C-8C4A-4F23-8271-7C0321D3F60C}" type="presParOf" srcId="{7885F248-C1A1-4409-A69D-3B963376CA3C}" destId="{7BD77CB5-CB77-4D61-BF62-D32795CBD093}" srcOrd="0" destOrd="0" presId="urn:microsoft.com/office/officeart/2005/8/layout/architecture+Icon"/>
    <dgm:cxn modelId="{9A429623-BC94-4F79-9734-BDA7F223C5B6}" type="presParOf" srcId="{7885F248-C1A1-4409-A69D-3B963376CA3C}" destId="{FB1D90B7-B25D-49CE-B990-B8DCA08AC687}" srcOrd="1" destOrd="0" presId="urn:microsoft.com/office/officeart/2005/8/layout/architecture+Icon"/>
    <dgm:cxn modelId="{F2200434-C6AE-43DD-9897-3FF07DF6444A}" type="presParOf" srcId="{7885F248-C1A1-4409-A69D-3B963376CA3C}" destId="{D49682F7-3CC9-44AB-BFA4-98013ADBF155}" srcOrd="2" destOrd="0" presId="urn:microsoft.com/office/officeart/2005/8/layout/architecture+Icon"/>
    <dgm:cxn modelId="{9D9013E4-458E-406D-BF59-5BCF266E13E7}" type="presParOf" srcId="{D49682F7-3CC9-44AB-BFA4-98013ADBF155}" destId="{299EACC0-6E6C-4EFF-939E-9FEAA37096AA}" srcOrd="0" destOrd="0" presId="urn:microsoft.com/office/officeart/2005/8/layout/architecture+Icon"/>
    <dgm:cxn modelId="{2F8C1B39-50CF-49F9-A502-323025C8CBD6}" type="presParOf" srcId="{299EACC0-6E6C-4EFF-939E-9FEAA37096AA}" destId="{2D942A63-BA26-49E7-88BD-E7D4B4CF7115}" srcOrd="0" destOrd="0" presId="urn:microsoft.com/office/officeart/2005/8/layout/architecture+Icon"/>
    <dgm:cxn modelId="{B33CC79B-2C84-4AAF-9AA4-7AD970C0AC69}" type="presParOf" srcId="{299EACC0-6E6C-4EFF-939E-9FEAA37096AA}" destId="{E476D578-6333-49CE-A8A8-E417C132C7EA}" srcOrd="1" destOrd="0" presId="urn:microsoft.com/office/officeart/2005/8/layout/architecture+Icon"/>
    <dgm:cxn modelId="{28433C58-53AB-451B-92B2-883DC1C314B9}" type="presParOf" srcId="{E0AD61AB-7F7A-4944-9FC2-B57D40276FD1}" destId="{6B870B41-5B6E-4461-B5B6-5C3CF6665A81}" srcOrd="9" destOrd="0" presId="urn:microsoft.com/office/officeart/2005/8/layout/architecture+Icon"/>
    <dgm:cxn modelId="{60F17944-BA60-4D4B-8A2D-555A07B0F159}" type="presParOf" srcId="{E0AD61AB-7F7A-4944-9FC2-B57D40276FD1}" destId="{1E1B12DD-4849-4D4F-A859-D06F94A6C736}" srcOrd="10" destOrd="0" presId="urn:microsoft.com/office/officeart/2005/8/layout/architecture+Icon"/>
    <dgm:cxn modelId="{D880F63A-84D7-4428-8C3A-6E181EBBFA0D}" type="presParOf" srcId="{1E1B12DD-4849-4D4F-A859-D06F94A6C736}" destId="{3D71B413-F2DA-4AFF-AFA5-9997BCDFCAC6}" srcOrd="0" destOrd="0" presId="urn:microsoft.com/office/officeart/2005/8/layout/architecture+Icon"/>
    <dgm:cxn modelId="{2B8A4683-02E2-4C9D-B597-EE8C21DAE88E}" type="presParOf" srcId="{1E1B12DD-4849-4D4F-A859-D06F94A6C736}" destId="{4640E07F-30C2-4BD4-93B3-41A0115F5B3A}" srcOrd="1" destOrd="0" presId="urn:microsoft.com/office/officeart/2005/8/layout/architecture+Icon"/>
    <dgm:cxn modelId="{F83A1FB8-4F5A-494B-A15A-BED2FDD2EBDB}" type="presParOf" srcId="{1E1B12DD-4849-4D4F-A859-D06F94A6C736}" destId="{558E513B-5535-4311-89BE-7F9F42FBC127}" srcOrd="2" destOrd="0" presId="urn:microsoft.com/office/officeart/2005/8/layout/architecture+Icon"/>
    <dgm:cxn modelId="{D8470034-0488-4BA5-BE1B-80AA9365810E}" type="presParOf" srcId="{558E513B-5535-4311-89BE-7F9F42FBC127}" destId="{5CBD0CFA-5091-4BF0-BAE2-0C71A6E88F8D}" srcOrd="0" destOrd="0" presId="urn:microsoft.com/office/officeart/2005/8/layout/architecture+Icon"/>
    <dgm:cxn modelId="{8DDF4A2F-B20B-4364-A634-C8C12CA4A8C2}" type="presParOf" srcId="{5CBD0CFA-5091-4BF0-BAE2-0C71A6E88F8D}" destId="{1EFBCC65-0E69-44AC-83CD-EF7F6E9D47AF}" srcOrd="0" destOrd="0" presId="urn:microsoft.com/office/officeart/2005/8/layout/architecture+Icon"/>
    <dgm:cxn modelId="{9865896E-CBD4-4794-AE2E-8C1BAC3D4BB2}" type="presParOf" srcId="{5CBD0CFA-5091-4BF0-BAE2-0C71A6E88F8D}" destId="{0F351B9F-41E7-4C71-A979-71F7C73BC63E}" srcOrd="1" destOrd="0" presId="urn:microsoft.com/office/officeart/2005/8/layout/architecture+Icon"/>
    <dgm:cxn modelId="{45721754-389F-41A4-9971-BBB96C10F602}" type="presParOf" srcId="{5CBD0CFA-5091-4BF0-BAE2-0C71A6E88F8D}" destId="{2E703ADF-D60B-4603-A8FF-F9D2A8A19023}" srcOrd="2" destOrd="0" presId="urn:microsoft.com/office/officeart/2005/8/layout/architecture+Icon"/>
    <dgm:cxn modelId="{208596CE-E75F-44B3-8907-FB9AAEE0EE89}" type="presParOf" srcId="{2E703ADF-D60B-4603-A8FF-F9D2A8A19023}" destId="{CA3F5488-4951-466C-A6C7-E227D179117C}" srcOrd="0" destOrd="0" presId="urn:microsoft.com/office/officeart/2005/8/layout/architecture+Icon"/>
    <dgm:cxn modelId="{8B33538A-290D-4415-B709-3C2EA94CF959}" type="presParOf" srcId="{CA3F5488-4951-466C-A6C7-E227D179117C}" destId="{4115031A-101A-4A02-9BB9-44C6EA252715}" srcOrd="0" destOrd="0" presId="urn:microsoft.com/office/officeart/2005/8/layout/architecture+Icon"/>
    <dgm:cxn modelId="{0AC11B85-598A-4D25-B913-CFBD35FF3771}" type="presParOf" srcId="{CA3F5488-4951-466C-A6C7-E227D179117C}" destId="{51435FBE-5397-4069-9416-DCEE743BCAFD}" srcOrd="1" destOrd="0" presId="urn:microsoft.com/office/officeart/2005/8/layout/architecture+Icon"/>
    <dgm:cxn modelId="{A8C9117E-5AB4-4F8B-9626-8742B3B96A7C}" type="presParOf" srcId="{CA3F5488-4951-466C-A6C7-E227D179117C}" destId="{1842E988-FC81-4B5C-BA8E-5F3100EFAF58}" srcOrd="2" destOrd="0" presId="urn:microsoft.com/office/officeart/2005/8/layout/architecture+Icon"/>
    <dgm:cxn modelId="{ED4A214E-D0F3-4AE7-B0AD-55AC48D292A5}" type="presParOf" srcId="{1842E988-FC81-4B5C-BA8E-5F3100EFAF58}" destId="{01EDEBBF-D3C8-42F6-AE30-C3AD73A81116}" srcOrd="0" destOrd="0" presId="urn:microsoft.com/office/officeart/2005/8/layout/architecture+Icon"/>
    <dgm:cxn modelId="{8940B82A-7D2B-4CEC-BE18-00C7D9605165}" type="presParOf" srcId="{01EDEBBF-D3C8-42F6-AE30-C3AD73A81116}" destId="{47DE1D78-D62A-4515-9FB5-37DB4A14C044}" srcOrd="0" destOrd="0" presId="urn:microsoft.com/office/officeart/2005/8/layout/architecture+Icon"/>
    <dgm:cxn modelId="{2F6E7127-A61F-4FCD-81C0-85F6B2D128B2}" type="presParOf" srcId="{01EDEBBF-D3C8-42F6-AE30-C3AD73A81116}" destId="{C1DB086F-8133-46F1-88E4-D1311CD9089D}" srcOrd="1" destOrd="0" presId="urn:microsoft.com/office/officeart/2005/8/layout/architecture+Icon"/>
    <dgm:cxn modelId="{9ECF0E12-68BD-484E-9988-943951BE9D83}" type="presParOf" srcId="{01EDEBBF-D3C8-42F6-AE30-C3AD73A81116}" destId="{09C15C5C-C0BC-4E21-9FCC-FE0FCCE6994E}" srcOrd="2" destOrd="0" presId="urn:microsoft.com/office/officeart/2005/8/layout/architecture+Icon"/>
    <dgm:cxn modelId="{3CF3321E-F82E-4E19-B456-921056B2D05C}" type="presParOf" srcId="{09C15C5C-C0BC-4E21-9FCC-FE0FCCE6994E}" destId="{1C2CA903-F956-4950-A4BD-856F0EB17D5D}" srcOrd="0" destOrd="0" presId="urn:microsoft.com/office/officeart/2005/8/layout/architecture+Icon"/>
    <dgm:cxn modelId="{8B340340-C29D-4FAB-89E7-3E8547DC2E5E}" type="presParOf" srcId="{1C2CA903-F956-4950-A4BD-856F0EB17D5D}" destId="{5F104C11-9DD6-4116-AF2A-0A8804E1799C}" srcOrd="0" destOrd="0" presId="urn:microsoft.com/office/officeart/2005/8/layout/architecture+Icon"/>
    <dgm:cxn modelId="{005D5CEB-9F82-4488-95C2-1D266C95BBF8}" type="presParOf" srcId="{1C2CA903-F956-4950-A4BD-856F0EB17D5D}" destId="{642AC582-B00E-49B6-8631-EDCC564BFF40}"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54713-5A8B-41A7-BABD-A16EDD92471A}">
      <dsp:nvSpPr>
        <dsp:cNvPr id="0" name=""/>
        <dsp:cNvSpPr/>
      </dsp:nvSpPr>
      <dsp:spPr>
        <a:xfrm>
          <a:off x="0" y="22929"/>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Carnegie Foundation ranked as a Very High </a:t>
          </a:r>
          <a:r>
            <a:rPr lang="en-US" sz="1700" kern="1200" smtClean="0"/>
            <a:t>Research Activity </a:t>
          </a:r>
          <a:r>
            <a:rPr lang="en-US" sz="1700" kern="1200" dirty="0" smtClean="0"/>
            <a:t>University</a:t>
          </a:r>
          <a:endParaRPr lang="en-US" sz="1700" kern="1200" dirty="0"/>
        </a:p>
      </dsp:txBody>
      <dsp:txXfrm>
        <a:off x="32967" y="55896"/>
        <a:ext cx="7935066" cy="609393"/>
      </dsp:txXfrm>
    </dsp:sp>
    <dsp:sp modelId="{76E846FF-829F-4491-8260-2478DF2581E0}">
      <dsp:nvSpPr>
        <dsp:cNvPr id="0" name=""/>
        <dsp:cNvSpPr/>
      </dsp:nvSpPr>
      <dsp:spPr>
        <a:xfrm>
          <a:off x="0" y="747217"/>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USN&amp;WR named U of A one of nine Up-and-coming Public Universities</a:t>
          </a:r>
          <a:endParaRPr lang="en-US" sz="1700" kern="1200" dirty="0"/>
        </a:p>
      </dsp:txBody>
      <dsp:txXfrm>
        <a:off x="32967" y="780184"/>
        <a:ext cx="7935066" cy="609393"/>
      </dsp:txXfrm>
    </dsp:sp>
    <dsp:sp modelId="{A217232F-9EE7-4321-A047-28A2E2624280}">
      <dsp:nvSpPr>
        <dsp:cNvPr id="0" name=""/>
        <dsp:cNvSpPr/>
      </dsp:nvSpPr>
      <dsp:spPr>
        <a:xfrm>
          <a:off x="0" y="1471504"/>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U of A is the 13th fastest growing institution in the entire country </a:t>
          </a:r>
          <a:endParaRPr lang="en-US" sz="1700" kern="1200" dirty="0"/>
        </a:p>
      </dsp:txBody>
      <dsp:txXfrm>
        <a:off x="32967" y="1504471"/>
        <a:ext cx="7935066" cy="609393"/>
      </dsp:txXfrm>
    </dsp:sp>
    <dsp:sp modelId="{DB1263C5-D384-4F4E-A0AF-81BB52806401}">
      <dsp:nvSpPr>
        <dsp:cNvPr id="0" name=""/>
        <dsp:cNvSpPr/>
      </dsp:nvSpPr>
      <dsp:spPr>
        <a:xfrm>
          <a:off x="0" y="2195792"/>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Student Business Plan teams have won twice as many national competitions as next school </a:t>
          </a:r>
          <a:endParaRPr lang="en-US" sz="1700" kern="1200" dirty="0"/>
        </a:p>
      </dsp:txBody>
      <dsp:txXfrm>
        <a:off x="32967" y="2228759"/>
        <a:ext cx="7935066" cy="609393"/>
      </dsp:txXfrm>
    </dsp:sp>
    <dsp:sp modelId="{1747F979-0FAE-4F29-B735-6B9124E99385}">
      <dsp:nvSpPr>
        <dsp:cNvPr id="0" name=""/>
        <dsp:cNvSpPr/>
      </dsp:nvSpPr>
      <dsp:spPr>
        <a:xfrm>
          <a:off x="0" y="2920080"/>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Fay Jones School of Architecture ranked 19th in the nation, 8th among publics</a:t>
          </a:r>
          <a:endParaRPr lang="en-US" sz="1700" kern="1200" dirty="0"/>
        </a:p>
      </dsp:txBody>
      <dsp:txXfrm>
        <a:off x="32967" y="2953047"/>
        <a:ext cx="7935066" cy="609393"/>
      </dsp:txXfrm>
    </dsp:sp>
    <dsp:sp modelId="{D3BB13B6-0FC3-4ED1-82A9-E64556826160}">
      <dsp:nvSpPr>
        <dsp:cNvPr id="0" name=""/>
        <dsp:cNvSpPr/>
      </dsp:nvSpPr>
      <dsp:spPr>
        <a:xfrm>
          <a:off x="0" y="3644367"/>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25th Best Online Graduate Engineering Programs</a:t>
          </a:r>
          <a:endParaRPr lang="en-US" sz="1700" kern="1200" dirty="0"/>
        </a:p>
      </dsp:txBody>
      <dsp:txXfrm>
        <a:off x="32967" y="3677334"/>
        <a:ext cx="7935066" cy="609393"/>
      </dsp:txXfrm>
    </dsp:sp>
    <dsp:sp modelId="{135A8FD5-814F-4A39-BC0C-3198DC4DB782}">
      <dsp:nvSpPr>
        <dsp:cNvPr id="0" name=""/>
        <dsp:cNvSpPr/>
      </dsp:nvSpPr>
      <dsp:spPr>
        <a:xfrm>
          <a:off x="0" y="4368655"/>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Walton College 27th Best Public Business School</a:t>
          </a:r>
          <a:endParaRPr lang="en-US" sz="1700" kern="1200" dirty="0"/>
        </a:p>
      </dsp:txBody>
      <dsp:txXfrm>
        <a:off x="32967" y="4401622"/>
        <a:ext cx="7935066" cy="609393"/>
      </dsp:txXfrm>
    </dsp:sp>
    <dsp:sp modelId="{3BD2355A-D0AE-4324-9AD8-D80E7AB2EFAB}">
      <dsp:nvSpPr>
        <dsp:cNvPr id="0" name=""/>
        <dsp:cNvSpPr/>
      </dsp:nvSpPr>
      <dsp:spPr>
        <a:xfrm>
          <a:off x="0" y="5092942"/>
          <a:ext cx="8001000" cy="6753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School </a:t>
          </a:r>
          <a:r>
            <a:rPr lang="en-US" sz="1700" kern="1200" dirty="0" smtClean="0"/>
            <a:t>of Law jumped to its highest ranking in history (36th, public)</a:t>
          </a:r>
          <a:endParaRPr lang="en-US" sz="1700" kern="1200" dirty="0"/>
        </a:p>
      </dsp:txBody>
      <dsp:txXfrm>
        <a:off x="32967" y="5125909"/>
        <a:ext cx="7935066"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BAA11-EBC0-4ABA-9C6B-DC469227EAE6}">
      <dsp:nvSpPr>
        <dsp:cNvPr id="0" name=""/>
        <dsp:cNvSpPr/>
      </dsp:nvSpPr>
      <dsp:spPr>
        <a:xfrm>
          <a:off x="0" y="342949"/>
          <a:ext cx="2598539" cy="15591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Faculty Engagement</a:t>
          </a:r>
          <a:endParaRPr lang="en-US" sz="2900" kern="1200" dirty="0"/>
        </a:p>
      </dsp:txBody>
      <dsp:txXfrm>
        <a:off x="0" y="342949"/>
        <a:ext cx="2598539" cy="1559123"/>
      </dsp:txXfrm>
    </dsp:sp>
    <dsp:sp modelId="{C3248B9A-0EE4-4FFD-AC0D-2547885976FC}">
      <dsp:nvSpPr>
        <dsp:cNvPr id="0" name=""/>
        <dsp:cNvSpPr/>
      </dsp:nvSpPr>
      <dsp:spPr>
        <a:xfrm>
          <a:off x="2858392" y="342949"/>
          <a:ext cx="2598539" cy="15591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Research Clusters</a:t>
          </a:r>
          <a:endParaRPr lang="en-US" sz="2900" kern="1200" dirty="0"/>
        </a:p>
      </dsp:txBody>
      <dsp:txXfrm>
        <a:off x="2858392" y="342949"/>
        <a:ext cx="2598539" cy="1559123"/>
      </dsp:txXfrm>
    </dsp:sp>
    <dsp:sp modelId="{AF498936-6DF4-4324-A038-80FEDB4BD91A}">
      <dsp:nvSpPr>
        <dsp:cNvPr id="0" name=""/>
        <dsp:cNvSpPr/>
      </dsp:nvSpPr>
      <dsp:spPr>
        <a:xfrm>
          <a:off x="5716785" y="342949"/>
          <a:ext cx="2598539" cy="15591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Research Infrastructure</a:t>
          </a:r>
          <a:endParaRPr lang="en-US" sz="2900" kern="1200" dirty="0"/>
        </a:p>
      </dsp:txBody>
      <dsp:txXfrm>
        <a:off x="5716785" y="342949"/>
        <a:ext cx="2598539" cy="1559123"/>
      </dsp:txXfrm>
    </dsp:sp>
    <dsp:sp modelId="{EE8B1C47-3338-41A7-B5C1-AE769DC9A5AE}">
      <dsp:nvSpPr>
        <dsp:cNvPr id="0" name=""/>
        <dsp:cNvSpPr/>
      </dsp:nvSpPr>
      <dsp:spPr>
        <a:xfrm>
          <a:off x="0" y="2161926"/>
          <a:ext cx="2598539" cy="15591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Student Empowerment</a:t>
          </a:r>
          <a:endParaRPr lang="en-US" sz="2900" kern="1200" dirty="0"/>
        </a:p>
      </dsp:txBody>
      <dsp:txXfrm>
        <a:off x="0" y="2161926"/>
        <a:ext cx="2598539" cy="1559123"/>
      </dsp:txXfrm>
    </dsp:sp>
    <dsp:sp modelId="{9087F257-1731-42F1-849C-3A93A6E17507}">
      <dsp:nvSpPr>
        <dsp:cNvPr id="0" name=""/>
        <dsp:cNvSpPr/>
      </dsp:nvSpPr>
      <dsp:spPr>
        <a:xfrm>
          <a:off x="2858392" y="2161926"/>
          <a:ext cx="2598539" cy="15591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An Economic Engine</a:t>
          </a:r>
          <a:endParaRPr lang="en-US" sz="2900" kern="1200" dirty="0"/>
        </a:p>
      </dsp:txBody>
      <dsp:txXfrm>
        <a:off x="2858392" y="2161926"/>
        <a:ext cx="2598539" cy="1559123"/>
      </dsp:txXfrm>
    </dsp:sp>
    <dsp:sp modelId="{9BEEF0CF-53BA-47B9-92E1-5E9655483512}">
      <dsp:nvSpPr>
        <dsp:cNvPr id="0" name=""/>
        <dsp:cNvSpPr/>
      </dsp:nvSpPr>
      <dsp:spPr>
        <a:xfrm>
          <a:off x="5716785" y="2161926"/>
          <a:ext cx="2598539" cy="15591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Communication &amp; Branding</a:t>
          </a:r>
          <a:endParaRPr lang="en-US" sz="2900" kern="1200" dirty="0"/>
        </a:p>
      </dsp:txBody>
      <dsp:txXfrm>
        <a:off x="5716785" y="2161926"/>
        <a:ext cx="2598539" cy="1559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48E7-91F4-4A03-98E9-427CA735357F}">
      <dsp:nvSpPr>
        <dsp:cNvPr id="0" name=""/>
        <dsp:cNvSpPr/>
      </dsp:nvSpPr>
      <dsp:spPr>
        <a:xfrm>
          <a:off x="5706" y="4085363"/>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Research Faculty/</a:t>
          </a:r>
        </a:p>
        <a:p>
          <a:pPr lvl="0" algn="ctr" defTabSz="711200">
            <a:lnSpc>
              <a:spcPct val="90000"/>
            </a:lnSpc>
            <a:spcBef>
              <a:spcPct val="0"/>
            </a:spcBef>
            <a:spcAft>
              <a:spcPct val="35000"/>
            </a:spcAft>
          </a:pPr>
          <a:r>
            <a:rPr lang="en-US" sz="1600" kern="1200" dirty="0" smtClean="0"/>
            <a:t>Post-docs</a:t>
          </a:r>
          <a:endParaRPr lang="en-US" sz="1600" kern="1200" dirty="0"/>
        </a:p>
      </dsp:txBody>
      <dsp:txXfrm>
        <a:off x="33102" y="4112759"/>
        <a:ext cx="1146697" cy="880565"/>
      </dsp:txXfrm>
    </dsp:sp>
    <dsp:sp modelId="{5B689167-B54E-4AFC-BFB2-86694368C797}">
      <dsp:nvSpPr>
        <dsp:cNvPr id="0" name=""/>
        <dsp:cNvSpPr/>
      </dsp:nvSpPr>
      <dsp:spPr>
        <a:xfrm>
          <a:off x="5706" y="3064158"/>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Retain Faculty</a:t>
          </a:r>
          <a:endParaRPr lang="en-US" sz="1400" kern="1200" dirty="0"/>
        </a:p>
      </dsp:txBody>
      <dsp:txXfrm>
        <a:off x="33102" y="3091554"/>
        <a:ext cx="1146697" cy="880565"/>
      </dsp:txXfrm>
    </dsp:sp>
    <dsp:sp modelId="{5971DD66-A9B1-4161-BCC3-8EC2D555D6C0}">
      <dsp:nvSpPr>
        <dsp:cNvPr id="0" name=""/>
        <dsp:cNvSpPr/>
      </dsp:nvSpPr>
      <dsp:spPr>
        <a:xfrm>
          <a:off x="5706" y="2042952"/>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Senior Hires</a:t>
          </a:r>
          <a:endParaRPr lang="en-US" sz="1400" kern="1200" dirty="0"/>
        </a:p>
      </dsp:txBody>
      <dsp:txXfrm>
        <a:off x="33102" y="2070348"/>
        <a:ext cx="1146697" cy="880565"/>
      </dsp:txXfrm>
    </dsp:sp>
    <dsp:sp modelId="{43061CF2-4355-4B6E-ADF7-F9E767CA18FA}">
      <dsp:nvSpPr>
        <dsp:cNvPr id="0" name=""/>
        <dsp:cNvSpPr/>
      </dsp:nvSpPr>
      <dsp:spPr>
        <a:xfrm>
          <a:off x="5706" y="1021747"/>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Cluster Hires</a:t>
          </a:r>
          <a:endParaRPr lang="en-US" sz="1100" kern="1200" dirty="0"/>
        </a:p>
      </dsp:txBody>
      <dsp:txXfrm>
        <a:off x="33102" y="1049143"/>
        <a:ext cx="1146697" cy="880565"/>
      </dsp:txXfrm>
    </dsp:sp>
    <dsp:sp modelId="{3511CD2B-D04D-4678-9039-0392ED7F9777}">
      <dsp:nvSpPr>
        <dsp:cNvPr id="0" name=""/>
        <dsp:cNvSpPr/>
      </dsp:nvSpPr>
      <dsp:spPr>
        <a:xfrm>
          <a:off x="5706" y="541"/>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New faculty lines based on research needs</a:t>
          </a:r>
          <a:endParaRPr lang="en-US" sz="1100" kern="1200" dirty="0"/>
        </a:p>
      </dsp:txBody>
      <dsp:txXfrm>
        <a:off x="33102" y="27937"/>
        <a:ext cx="1146697" cy="880565"/>
      </dsp:txXfrm>
    </dsp:sp>
    <dsp:sp modelId="{0AEE0301-2163-464B-AA74-77CA473CD06B}">
      <dsp:nvSpPr>
        <dsp:cNvPr id="0" name=""/>
        <dsp:cNvSpPr/>
      </dsp:nvSpPr>
      <dsp:spPr>
        <a:xfrm>
          <a:off x="1409045" y="4085363"/>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Research Foundation</a:t>
          </a:r>
          <a:endParaRPr lang="en-US" sz="1600" kern="1200" dirty="0"/>
        </a:p>
      </dsp:txBody>
      <dsp:txXfrm>
        <a:off x="1436441" y="4112759"/>
        <a:ext cx="1146697" cy="880565"/>
      </dsp:txXfrm>
    </dsp:sp>
    <dsp:sp modelId="{E3A27FFA-204A-435E-8372-7A5DC6540385}">
      <dsp:nvSpPr>
        <dsp:cNvPr id="0" name=""/>
        <dsp:cNvSpPr/>
      </dsp:nvSpPr>
      <dsp:spPr>
        <a:xfrm>
          <a:off x="1409045" y="3064158"/>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Classified Research</a:t>
          </a:r>
          <a:endParaRPr lang="en-US" sz="1400" kern="1200" dirty="0"/>
        </a:p>
      </dsp:txBody>
      <dsp:txXfrm>
        <a:off x="1436441" y="3091554"/>
        <a:ext cx="1146697" cy="880565"/>
      </dsp:txXfrm>
    </dsp:sp>
    <dsp:sp modelId="{7E61DA94-8096-40B5-806C-D43A9B8E897A}">
      <dsp:nvSpPr>
        <dsp:cNvPr id="0" name=""/>
        <dsp:cNvSpPr/>
      </dsp:nvSpPr>
      <dsp:spPr>
        <a:xfrm>
          <a:off x="1409045" y="2042952"/>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Inter- disciplinary Research &amp; Hires</a:t>
          </a:r>
          <a:endParaRPr lang="en-US" sz="1400" kern="1200" dirty="0"/>
        </a:p>
      </dsp:txBody>
      <dsp:txXfrm>
        <a:off x="1436441" y="2070348"/>
        <a:ext cx="1146697" cy="880565"/>
      </dsp:txXfrm>
    </dsp:sp>
    <dsp:sp modelId="{70EE052C-73A3-4EA4-9921-455056A865A4}">
      <dsp:nvSpPr>
        <dsp:cNvPr id="0" name=""/>
        <dsp:cNvSpPr/>
      </dsp:nvSpPr>
      <dsp:spPr>
        <a:xfrm>
          <a:off x="1409045" y="1021747"/>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Core Facilities</a:t>
          </a:r>
          <a:endParaRPr lang="en-US" sz="1100" kern="1200" dirty="0"/>
        </a:p>
      </dsp:txBody>
      <dsp:txXfrm>
        <a:off x="1436441" y="1049143"/>
        <a:ext cx="1146697" cy="880565"/>
      </dsp:txXfrm>
    </dsp:sp>
    <dsp:sp modelId="{EE52AA61-2778-48E3-B2AD-AF96F408C2A5}">
      <dsp:nvSpPr>
        <dsp:cNvPr id="0" name=""/>
        <dsp:cNvSpPr/>
      </dsp:nvSpPr>
      <dsp:spPr>
        <a:xfrm>
          <a:off x="1409045" y="541"/>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Federal Agency focus</a:t>
          </a:r>
          <a:endParaRPr lang="en-US" sz="1100" kern="1200" dirty="0"/>
        </a:p>
      </dsp:txBody>
      <dsp:txXfrm>
        <a:off x="1436441" y="27937"/>
        <a:ext cx="1146697" cy="880565"/>
      </dsp:txXfrm>
    </dsp:sp>
    <dsp:sp modelId="{CDB74973-9EF3-43DE-B833-6EA5449A5B6B}">
      <dsp:nvSpPr>
        <dsp:cNvPr id="0" name=""/>
        <dsp:cNvSpPr/>
      </dsp:nvSpPr>
      <dsp:spPr>
        <a:xfrm>
          <a:off x="2812385" y="4085363"/>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Grant writing</a:t>
          </a:r>
          <a:endParaRPr lang="en-US" sz="1600" kern="1200" dirty="0"/>
        </a:p>
      </dsp:txBody>
      <dsp:txXfrm>
        <a:off x="2839781" y="4112759"/>
        <a:ext cx="1146697" cy="880565"/>
      </dsp:txXfrm>
    </dsp:sp>
    <dsp:sp modelId="{C5EDE0CC-0650-447B-8918-A508A7DB0941}">
      <dsp:nvSpPr>
        <dsp:cNvPr id="0" name=""/>
        <dsp:cNvSpPr/>
      </dsp:nvSpPr>
      <dsp:spPr>
        <a:xfrm>
          <a:off x="2812385" y="3064158"/>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Research Development</a:t>
          </a:r>
          <a:endParaRPr lang="en-US" sz="1400" kern="1200" dirty="0"/>
        </a:p>
      </dsp:txBody>
      <dsp:txXfrm>
        <a:off x="2839781" y="3091554"/>
        <a:ext cx="1146697" cy="880565"/>
      </dsp:txXfrm>
    </dsp:sp>
    <dsp:sp modelId="{542FA9A3-B739-49A5-AC59-3EFC1063660C}">
      <dsp:nvSpPr>
        <dsp:cNvPr id="0" name=""/>
        <dsp:cNvSpPr/>
      </dsp:nvSpPr>
      <dsp:spPr>
        <a:xfrm>
          <a:off x="2812385" y="2042952"/>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Grant Program </a:t>
          </a:r>
          <a:r>
            <a:rPr lang="en-US" sz="1400" kern="1200" dirty="0" err="1" smtClean="0"/>
            <a:t>Mgmt</a:t>
          </a:r>
          <a:r>
            <a:rPr lang="en-US" sz="1400" kern="1200" dirty="0" smtClean="0"/>
            <a:t> (+Financial)</a:t>
          </a:r>
          <a:endParaRPr lang="en-US" sz="1400" kern="1200" dirty="0"/>
        </a:p>
      </dsp:txBody>
      <dsp:txXfrm>
        <a:off x="2839781" y="2070348"/>
        <a:ext cx="1146697" cy="880565"/>
      </dsp:txXfrm>
    </dsp:sp>
    <dsp:sp modelId="{E20369CE-A79C-496D-B0C9-95B6B5E6DC70}">
      <dsp:nvSpPr>
        <dsp:cNvPr id="0" name=""/>
        <dsp:cNvSpPr/>
      </dsp:nvSpPr>
      <dsp:spPr>
        <a:xfrm>
          <a:off x="2812385" y="1021747"/>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Scientific and Administrative Support</a:t>
          </a:r>
          <a:endParaRPr lang="en-US" sz="1100" kern="1200" dirty="0"/>
        </a:p>
      </dsp:txBody>
      <dsp:txXfrm>
        <a:off x="2839781" y="1049143"/>
        <a:ext cx="1146697" cy="880565"/>
      </dsp:txXfrm>
    </dsp:sp>
    <dsp:sp modelId="{33D832E3-F780-4602-9CCA-85EF2E453EAE}">
      <dsp:nvSpPr>
        <dsp:cNvPr id="0" name=""/>
        <dsp:cNvSpPr/>
      </dsp:nvSpPr>
      <dsp:spPr>
        <a:xfrm>
          <a:off x="2812385" y="541"/>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New Investigator training</a:t>
          </a:r>
          <a:endParaRPr lang="en-US" sz="1100" kern="1200" dirty="0"/>
        </a:p>
      </dsp:txBody>
      <dsp:txXfrm>
        <a:off x="2839781" y="27937"/>
        <a:ext cx="1146697" cy="880565"/>
      </dsp:txXfrm>
    </dsp:sp>
    <dsp:sp modelId="{069BD4DD-AFEA-4B08-BFEE-655E21E3E207}">
      <dsp:nvSpPr>
        <dsp:cNvPr id="0" name=""/>
        <dsp:cNvSpPr/>
      </dsp:nvSpPr>
      <dsp:spPr>
        <a:xfrm>
          <a:off x="4215725" y="4085363"/>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Research Computing</a:t>
          </a:r>
          <a:endParaRPr lang="en-US" sz="1600" kern="1200" dirty="0"/>
        </a:p>
      </dsp:txBody>
      <dsp:txXfrm>
        <a:off x="4243121" y="4112759"/>
        <a:ext cx="1146697" cy="880565"/>
      </dsp:txXfrm>
    </dsp:sp>
    <dsp:sp modelId="{926BC507-B57D-4785-A6FB-D5DFEDA7E96E}">
      <dsp:nvSpPr>
        <dsp:cNvPr id="0" name=""/>
        <dsp:cNvSpPr/>
      </dsp:nvSpPr>
      <dsp:spPr>
        <a:xfrm>
          <a:off x="4215725" y="3064158"/>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Research Library (ARL)</a:t>
          </a:r>
          <a:endParaRPr lang="en-US" sz="1400" kern="1200" dirty="0"/>
        </a:p>
      </dsp:txBody>
      <dsp:txXfrm>
        <a:off x="4243121" y="3091554"/>
        <a:ext cx="1146697" cy="880565"/>
      </dsp:txXfrm>
    </dsp:sp>
    <dsp:sp modelId="{E2B7DE23-DF2B-482B-9CC4-F215015DC7FA}">
      <dsp:nvSpPr>
        <dsp:cNvPr id="0" name=""/>
        <dsp:cNvSpPr/>
      </dsp:nvSpPr>
      <dsp:spPr>
        <a:xfrm>
          <a:off x="4215725" y="2042952"/>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Research Space</a:t>
          </a:r>
          <a:endParaRPr lang="en-US" sz="1400" kern="1200" dirty="0"/>
        </a:p>
      </dsp:txBody>
      <dsp:txXfrm>
        <a:off x="4243121" y="2070348"/>
        <a:ext cx="1146697" cy="880565"/>
      </dsp:txXfrm>
    </dsp:sp>
    <dsp:sp modelId="{8805AFB1-3E2D-4191-ABE4-8AA05789DF83}">
      <dsp:nvSpPr>
        <dsp:cNvPr id="0" name=""/>
        <dsp:cNvSpPr/>
      </dsp:nvSpPr>
      <dsp:spPr>
        <a:xfrm>
          <a:off x="4215725" y="1021747"/>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Undergrad research (The 3.0 student)</a:t>
          </a:r>
          <a:endParaRPr lang="en-US" sz="1100" kern="1200" dirty="0"/>
        </a:p>
      </dsp:txBody>
      <dsp:txXfrm>
        <a:off x="4243121" y="1049143"/>
        <a:ext cx="1146697" cy="880565"/>
      </dsp:txXfrm>
    </dsp:sp>
    <dsp:sp modelId="{4D9B4ACF-50E4-4824-9693-C9011188C33E}">
      <dsp:nvSpPr>
        <dsp:cNvPr id="0" name=""/>
        <dsp:cNvSpPr/>
      </dsp:nvSpPr>
      <dsp:spPr>
        <a:xfrm>
          <a:off x="4215725" y="541"/>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More Graduate students </a:t>
          </a:r>
          <a:endParaRPr lang="en-US" sz="1100" kern="1200" dirty="0"/>
        </a:p>
      </dsp:txBody>
      <dsp:txXfrm>
        <a:off x="4243121" y="27937"/>
        <a:ext cx="1146697" cy="880565"/>
      </dsp:txXfrm>
    </dsp:sp>
    <dsp:sp modelId="{64A8C2AE-36D7-4C81-BCF5-B3B273149A1F}">
      <dsp:nvSpPr>
        <dsp:cNvPr id="0" name=""/>
        <dsp:cNvSpPr/>
      </dsp:nvSpPr>
      <dsp:spPr>
        <a:xfrm>
          <a:off x="5619064" y="4085363"/>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Entrepre-neurship</a:t>
          </a:r>
          <a:endParaRPr lang="en-US" sz="1600" kern="1200" dirty="0" smtClean="0"/>
        </a:p>
        <a:p>
          <a:pPr lvl="0" algn="ctr" defTabSz="711200">
            <a:lnSpc>
              <a:spcPct val="90000"/>
            </a:lnSpc>
            <a:spcBef>
              <a:spcPct val="0"/>
            </a:spcBef>
            <a:spcAft>
              <a:spcPct val="35000"/>
            </a:spcAft>
          </a:pPr>
          <a:r>
            <a:rPr lang="en-US" sz="1600" kern="1200" dirty="0" smtClean="0"/>
            <a:t>(start-ups)</a:t>
          </a:r>
          <a:endParaRPr lang="en-US" sz="1600" kern="1200" dirty="0"/>
        </a:p>
      </dsp:txBody>
      <dsp:txXfrm>
        <a:off x="5646460" y="4112759"/>
        <a:ext cx="1146697" cy="880565"/>
      </dsp:txXfrm>
    </dsp:sp>
    <dsp:sp modelId="{C107B117-B22D-4E99-AE29-8AA6FC58842E}">
      <dsp:nvSpPr>
        <dsp:cNvPr id="0" name=""/>
        <dsp:cNvSpPr/>
      </dsp:nvSpPr>
      <dsp:spPr>
        <a:xfrm>
          <a:off x="5619064" y="3064158"/>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Recognize IP generation</a:t>
          </a:r>
        </a:p>
      </dsp:txBody>
      <dsp:txXfrm>
        <a:off x="5646460" y="3091554"/>
        <a:ext cx="1146697" cy="880565"/>
      </dsp:txXfrm>
    </dsp:sp>
    <dsp:sp modelId="{206A1032-7379-4C81-8916-BF87B1E465BC}">
      <dsp:nvSpPr>
        <dsp:cNvPr id="0" name=""/>
        <dsp:cNvSpPr/>
      </dsp:nvSpPr>
      <dsp:spPr>
        <a:xfrm>
          <a:off x="5619064" y="2042952"/>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Encourage</a:t>
          </a:r>
        </a:p>
        <a:p>
          <a:pPr lvl="0" algn="ctr" defTabSz="622300">
            <a:lnSpc>
              <a:spcPct val="90000"/>
            </a:lnSpc>
            <a:spcBef>
              <a:spcPct val="0"/>
            </a:spcBef>
            <a:spcAft>
              <a:spcPct val="35000"/>
            </a:spcAft>
          </a:pPr>
          <a:r>
            <a:rPr lang="en-US" sz="1400" kern="1200" dirty="0" smtClean="0"/>
            <a:t>Faculty Awards </a:t>
          </a:r>
        </a:p>
      </dsp:txBody>
      <dsp:txXfrm>
        <a:off x="5646460" y="2070348"/>
        <a:ext cx="1146697" cy="880565"/>
      </dsp:txXfrm>
    </dsp:sp>
    <dsp:sp modelId="{7BD77CB5-CB77-4D61-BF62-D32795CBD093}">
      <dsp:nvSpPr>
        <dsp:cNvPr id="0" name=""/>
        <dsp:cNvSpPr/>
      </dsp:nvSpPr>
      <dsp:spPr>
        <a:xfrm>
          <a:off x="5619064" y="1021747"/>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Get the Word Out!</a:t>
          </a:r>
        </a:p>
        <a:p>
          <a:pPr lvl="0" algn="ctr" defTabSz="488950">
            <a:lnSpc>
              <a:spcPct val="90000"/>
            </a:lnSpc>
            <a:spcBef>
              <a:spcPct val="0"/>
            </a:spcBef>
            <a:spcAft>
              <a:spcPct val="35000"/>
            </a:spcAft>
          </a:pPr>
          <a:r>
            <a:rPr lang="en-US" sz="1100" kern="1200" dirty="0" smtClean="0"/>
            <a:t>(PR)</a:t>
          </a:r>
        </a:p>
      </dsp:txBody>
      <dsp:txXfrm>
        <a:off x="5646460" y="1049143"/>
        <a:ext cx="1146697" cy="880565"/>
      </dsp:txXfrm>
    </dsp:sp>
    <dsp:sp modelId="{2D942A63-BA26-49E7-88BD-E7D4B4CF7115}">
      <dsp:nvSpPr>
        <dsp:cNvPr id="0" name=""/>
        <dsp:cNvSpPr/>
      </dsp:nvSpPr>
      <dsp:spPr>
        <a:xfrm>
          <a:off x="5619064" y="541"/>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Media training for faculty</a:t>
          </a:r>
        </a:p>
      </dsp:txBody>
      <dsp:txXfrm>
        <a:off x="5646460" y="27937"/>
        <a:ext cx="1146697" cy="880565"/>
      </dsp:txXfrm>
    </dsp:sp>
    <dsp:sp modelId="{3D71B413-F2DA-4AFF-AFA5-9997BCDFCAC6}">
      <dsp:nvSpPr>
        <dsp:cNvPr id="0" name=""/>
        <dsp:cNvSpPr/>
      </dsp:nvSpPr>
      <dsp:spPr>
        <a:xfrm>
          <a:off x="7022404" y="4085363"/>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Industry research</a:t>
          </a:r>
        </a:p>
      </dsp:txBody>
      <dsp:txXfrm>
        <a:off x="7049800" y="4112759"/>
        <a:ext cx="1146697" cy="880565"/>
      </dsp:txXfrm>
    </dsp:sp>
    <dsp:sp modelId="{1EFBCC65-0E69-44AC-83CD-EF7F6E9D47AF}">
      <dsp:nvSpPr>
        <dsp:cNvPr id="0" name=""/>
        <dsp:cNvSpPr/>
      </dsp:nvSpPr>
      <dsp:spPr>
        <a:xfrm>
          <a:off x="7022404" y="3064158"/>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Collaboration with UAMS</a:t>
          </a:r>
        </a:p>
      </dsp:txBody>
      <dsp:txXfrm>
        <a:off x="7049800" y="3091554"/>
        <a:ext cx="1146697" cy="880565"/>
      </dsp:txXfrm>
    </dsp:sp>
    <dsp:sp modelId="{4115031A-101A-4A02-9BB9-44C6EA252715}">
      <dsp:nvSpPr>
        <dsp:cNvPr id="0" name=""/>
        <dsp:cNvSpPr/>
      </dsp:nvSpPr>
      <dsp:spPr>
        <a:xfrm>
          <a:off x="7022404" y="2042952"/>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Competitive start-up funding (w/ ROI )</a:t>
          </a:r>
        </a:p>
      </dsp:txBody>
      <dsp:txXfrm>
        <a:off x="7049800" y="2070348"/>
        <a:ext cx="1146697" cy="880565"/>
      </dsp:txXfrm>
    </dsp:sp>
    <dsp:sp modelId="{47DE1D78-D62A-4515-9FB5-37DB4A14C044}">
      <dsp:nvSpPr>
        <dsp:cNvPr id="0" name=""/>
        <dsp:cNvSpPr/>
      </dsp:nvSpPr>
      <dsp:spPr>
        <a:xfrm>
          <a:off x="7022404" y="1021747"/>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Transformational  Research Ideas</a:t>
          </a:r>
        </a:p>
      </dsp:txBody>
      <dsp:txXfrm>
        <a:off x="7049800" y="1049143"/>
        <a:ext cx="1146697" cy="880565"/>
      </dsp:txXfrm>
    </dsp:sp>
    <dsp:sp modelId="{5F104C11-9DD6-4116-AF2A-0A8804E1799C}">
      <dsp:nvSpPr>
        <dsp:cNvPr id="0" name=""/>
        <dsp:cNvSpPr/>
      </dsp:nvSpPr>
      <dsp:spPr>
        <a:xfrm>
          <a:off x="7022404" y="541"/>
          <a:ext cx="1201489" cy="935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Seed funds</a:t>
          </a:r>
        </a:p>
      </dsp:txBody>
      <dsp:txXfrm>
        <a:off x="7049800" y="27937"/>
        <a:ext cx="1146697" cy="880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BBFA7-B0E0-4B02-8020-6126BAFD22E9}" type="datetimeFigureOut">
              <a:rPr lang="en-US" smtClean="0"/>
              <a:t>12/12/13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67DA2-3A51-48A2-B934-9F23762EF37B}" type="slidenum">
              <a:rPr lang="en-US" smtClean="0"/>
              <a:t>‹#›</a:t>
            </a:fld>
            <a:endParaRPr lang="en-US"/>
          </a:p>
        </p:txBody>
      </p:sp>
    </p:spTree>
    <p:extLst>
      <p:ext uri="{BB962C8B-B14F-4D97-AF65-F5344CB8AC3E}">
        <p14:creationId xmlns:p14="http://schemas.microsoft.com/office/powerpoint/2010/main" val="175206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7E5-D7D2-4806-B5EA-9103DE7196E0}" type="slidenum">
              <a:rPr lang="en-US" smtClean="0"/>
              <a:pPr/>
              <a:t>12</a:t>
            </a:fld>
            <a:endParaRPr lang="en-US"/>
          </a:p>
        </p:txBody>
      </p:sp>
    </p:spTree>
    <p:extLst>
      <p:ext uri="{BB962C8B-B14F-4D97-AF65-F5344CB8AC3E}">
        <p14:creationId xmlns:p14="http://schemas.microsoft.com/office/powerpoint/2010/main" val="30953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workshop on November 25-26, 2013</a:t>
            </a:r>
          </a:p>
          <a:p>
            <a:r>
              <a:rPr lang="en-US" dirty="0" smtClean="0"/>
              <a:t>Involvement</a:t>
            </a:r>
          </a:p>
          <a:p>
            <a:pPr lvl="1"/>
            <a:r>
              <a:rPr lang="en-US" dirty="0" smtClean="0"/>
              <a:t>Faculty Senate leadership</a:t>
            </a:r>
          </a:p>
          <a:p>
            <a:pPr lvl="1"/>
            <a:r>
              <a:rPr lang="en-US" dirty="0" smtClean="0"/>
              <a:t>Graduate and Undergraduate Students</a:t>
            </a:r>
          </a:p>
          <a:p>
            <a:pPr lvl="1"/>
            <a:r>
              <a:rPr lang="en-US" dirty="0" smtClean="0"/>
              <a:t>Research Council</a:t>
            </a:r>
          </a:p>
          <a:p>
            <a:pPr lvl="1"/>
            <a:r>
              <a:rPr lang="en-US" dirty="0" smtClean="0"/>
              <a:t>Associate Deans for Research</a:t>
            </a:r>
          </a:p>
          <a:p>
            <a:pPr lvl="1"/>
            <a:r>
              <a:rPr lang="en-US" dirty="0" smtClean="0"/>
              <a:t>Center</a:t>
            </a:r>
            <a:r>
              <a:rPr lang="en-US" baseline="0" dirty="0" smtClean="0"/>
              <a:t> and Institute Directors</a:t>
            </a:r>
          </a:p>
          <a:p>
            <a:pPr lvl="1"/>
            <a:r>
              <a:rPr lang="en-US" baseline="0" dirty="0" smtClean="0"/>
              <a:t>VPRED Leadership</a:t>
            </a:r>
          </a:p>
          <a:p>
            <a:endParaRPr lang="en-US" dirty="0"/>
          </a:p>
        </p:txBody>
      </p:sp>
      <p:sp>
        <p:nvSpPr>
          <p:cNvPr id="4" name="Slide Number Placeholder 3"/>
          <p:cNvSpPr>
            <a:spLocks noGrp="1"/>
          </p:cNvSpPr>
          <p:nvPr>
            <p:ph type="sldNum" sz="quarter" idx="10"/>
          </p:nvPr>
        </p:nvSpPr>
        <p:spPr/>
        <p:txBody>
          <a:bodyPr/>
          <a:lstStyle/>
          <a:p>
            <a:fld id="{12BD87E5-D7D2-4806-B5EA-9103DE7196E0}" type="slidenum">
              <a:rPr lang="en-US" smtClean="0"/>
              <a:pPr/>
              <a:t>13</a:t>
            </a:fld>
            <a:endParaRPr lang="en-US"/>
          </a:p>
        </p:txBody>
      </p:sp>
    </p:spTree>
    <p:extLst>
      <p:ext uri="{BB962C8B-B14F-4D97-AF65-F5344CB8AC3E}">
        <p14:creationId xmlns:p14="http://schemas.microsoft.com/office/powerpoint/2010/main" val="247761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Colleges</a:t>
            </a:r>
            <a:r>
              <a:rPr lang="en-US" baseline="0" dirty="0" smtClean="0"/>
              <a:t> may have their own research strengths.</a:t>
            </a:r>
          </a:p>
          <a:p>
            <a:r>
              <a:rPr lang="en-US" baseline="0" dirty="0" smtClean="0"/>
              <a:t>New interdisciplinary strengths may occur – For example, there are campus discussions on “</a:t>
            </a:r>
            <a:r>
              <a:rPr lang="en-US" baseline="0" dirty="0" err="1" smtClean="0"/>
              <a:t>Cybersecurity</a:t>
            </a:r>
            <a:r>
              <a:rPr lang="en-US" baseline="0" dirty="0" smtClean="0"/>
              <a:t>, Big Data, and Data Analytics”</a:t>
            </a:r>
            <a:endParaRPr lang="en-US" dirty="0"/>
          </a:p>
        </p:txBody>
      </p:sp>
      <p:sp>
        <p:nvSpPr>
          <p:cNvPr id="4" name="Slide Number Placeholder 3"/>
          <p:cNvSpPr>
            <a:spLocks noGrp="1"/>
          </p:cNvSpPr>
          <p:nvPr>
            <p:ph type="sldNum" sz="quarter" idx="10"/>
          </p:nvPr>
        </p:nvSpPr>
        <p:spPr/>
        <p:txBody>
          <a:bodyPr/>
          <a:lstStyle/>
          <a:p>
            <a:fld id="{12BD87E5-D7D2-4806-B5EA-9103DE7196E0}" type="slidenum">
              <a:rPr lang="en-US" smtClean="0"/>
              <a:pPr/>
              <a:t>14</a:t>
            </a:fld>
            <a:endParaRPr lang="en-US"/>
          </a:p>
        </p:txBody>
      </p:sp>
    </p:spTree>
    <p:extLst>
      <p:ext uri="{BB962C8B-B14F-4D97-AF65-F5344CB8AC3E}">
        <p14:creationId xmlns:p14="http://schemas.microsoft.com/office/powerpoint/2010/main" val="16997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7E5-D7D2-4806-B5EA-9103DE7196E0}" type="slidenum">
              <a:rPr lang="en-US" smtClean="0"/>
              <a:pPr/>
              <a:t>15</a:t>
            </a:fld>
            <a:endParaRPr lang="en-US"/>
          </a:p>
        </p:txBody>
      </p:sp>
    </p:spTree>
    <p:extLst>
      <p:ext uri="{BB962C8B-B14F-4D97-AF65-F5344CB8AC3E}">
        <p14:creationId xmlns:p14="http://schemas.microsoft.com/office/powerpoint/2010/main" val="117293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31A8B-F4D0-4A8E-9428-52CD9756F1FC}"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413369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1A8B-F4D0-4A8E-9428-52CD9756F1FC}"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14626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1A8B-F4D0-4A8E-9428-52CD9756F1FC}"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73086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1A8B-F4D0-4A8E-9428-52CD9756F1FC}"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396328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31A8B-F4D0-4A8E-9428-52CD9756F1FC}" type="datetimeFigureOut">
              <a:rPr lang="en-US" smtClean="0"/>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290573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31A8B-F4D0-4A8E-9428-52CD9756F1FC}" type="datetimeFigureOut">
              <a:rPr lang="en-US" smtClean="0"/>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117895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31A8B-F4D0-4A8E-9428-52CD9756F1FC}" type="datetimeFigureOut">
              <a:rPr lang="en-US" smtClean="0"/>
              <a:t>12/12/13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246294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31A8B-F4D0-4A8E-9428-52CD9756F1FC}" type="datetimeFigureOut">
              <a:rPr lang="en-US" smtClean="0"/>
              <a:t>12/12/13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250683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31A8B-F4D0-4A8E-9428-52CD9756F1FC}" type="datetimeFigureOut">
              <a:rPr lang="en-US" smtClean="0"/>
              <a:t>12/12/13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205393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31A8B-F4D0-4A8E-9428-52CD9756F1FC}" type="datetimeFigureOut">
              <a:rPr lang="en-US" smtClean="0"/>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296714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31A8B-F4D0-4A8E-9428-52CD9756F1FC}" type="datetimeFigureOut">
              <a:rPr lang="en-US" smtClean="0"/>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DAA13-1119-4C94-9F49-D3B73469E8FF}" type="slidenum">
              <a:rPr lang="en-US" smtClean="0"/>
              <a:t>‹#›</a:t>
            </a:fld>
            <a:endParaRPr lang="en-US"/>
          </a:p>
        </p:txBody>
      </p:sp>
    </p:spTree>
    <p:extLst>
      <p:ext uri="{BB962C8B-B14F-4D97-AF65-F5344CB8AC3E}">
        <p14:creationId xmlns:p14="http://schemas.microsoft.com/office/powerpoint/2010/main" val="30344352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31A8B-F4D0-4A8E-9428-52CD9756F1FC}" type="datetimeFigureOut">
              <a:rPr lang="en-US" smtClean="0"/>
              <a:t>12/12/13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DAA13-1119-4C94-9F49-D3B73469E8FF}" type="slidenum">
              <a:rPr lang="en-US" smtClean="0"/>
              <a:t>‹#›</a:t>
            </a:fld>
            <a:endParaRPr lang="en-US"/>
          </a:p>
        </p:txBody>
      </p:sp>
    </p:spTree>
    <p:extLst>
      <p:ext uri="{BB962C8B-B14F-4D97-AF65-F5344CB8AC3E}">
        <p14:creationId xmlns:p14="http://schemas.microsoft.com/office/powerpoint/2010/main" val="142567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rovost.uark.edu/476.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752599"/>
          </a:xfrm>
        </p:spPr>
        <p:txBody>
          <a:bodyPr/>
          <a:lstStyle/>
          <a:p>
            <a:r>
              <a:rPr lang="en-US" b="1" dirty="0" smtClean="0"/>
              <a:t>Moving to the Top 50</a:t>
            </a:r>
            <a:endParaRPr lang="en-US" b="1" dirty="0"/>
          </a:p>
        </p:txBody>
      </p:sp>
      <p:sp>
        <p:nvSpPr>
          <p:cNvPr id="3" name="Subtitle 2"/>
          <p:cNvSpPr>
            <a:spLocks noGrp="1"/>
          </p:cNvSpPr>
          <p:nvPr>
            <p:ph type="subTitle" idx="1"/>
          </p:nvPr>
        </p:nvSpPr>
        <p:spPr>
          <a:xfrm>
            <a:off x="1371600" y="4495800"/>
            <a:ext cx="6400800" cy="1143000"/>
          </a:xfrm>
        </p:spPr>
        <p:txBody>
          <a:bodyPr>
            <a:normAutofit lnSpcReduction="10000"/>
          </a:bodyPr>
          <a:lstStyle/>
          <a:p>
            <a:r>
              <a:rPr lang="en-US" b="1" i="1" dirty="0" smtClean="0">
                <a:solidFill>
                  <a:schemeClr val="tx1"/>
                </a:solidFill>
              </a:rPr>
              <a:t>Campus Faculty Meeting</a:t>
            </a:r>
          </a:p>
          <a:p>
            <a:r>
              <a:rPr lang="en-US" b="1" i="1" dirty="0" smtClean="0">
                <a:solidFill>
                  <a:schemeClr val="tx1"/>
                </a:solidFill>
              </a:rPr>
              <a:t>December 12, 2013</a:t>
            </a:r>
            <a:endParaRPr lang="en-US" b="1" i="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31975"/>
            <a:ext cx="365760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3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42327"/>
          </a:xfrm>
          <a:prstGeom prst="rect">
            <a:avLst/>
          </a:prstGeom>
        </p:spPr>
      </p:pic>
    </p:spTree>
    <p:extLst>
      <p:ext uri="{BB962C8B-B14F-4D97-AF65-F5344CB8AC3E}">
        <p14:creationId xmlns:p14="http://schemas.microsoft.com/office/powerpoint/2010/main" val="13270245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017367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1325"/>
            <a:ext cx="8229600" cy="473075"/>
          </a:xfrm>
        </p:spPr>
        <p:txBody>
          <a:bodyPr>
            <a:normAutofit fontScale="90000"/>
          </a:bodyPr>
          <a:lstStyle/>
          <a:p>
            <a:r>
              <a:rPr lang="en-US" sz="3600" b="1" dirty="0">
                <a:solidFill>
                  <a:srgbClr val="FF0000"/>
                </a:solidFill>
                <a:effectLst/>
              </a:rPr>
              <a:t>Top American Research Universities - </a:t>
            </a:r>
            <a:r>
              <a:rPr lang="en-US" sz="3600" b="1" dirty="0" smtClean="0">
                <a:solidFill>
                  <a:srgbClr val="FF0000"/>
                </a:solidFill>
                <a:effectLst/>
              </a:rPr>
              <a:t>2012</a:t>
            </a:r>
            <a:endParaRPr lang="en-US" sz="3600"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6723222"/>
              </p:ext>
            </p:extLst>
          </p:nvPr>
        </p:nvGraphicFramePr>
        <p:xfrm>
          <a:off x="457200" y="984895"/>
          <a:ext cx="8229600" cy="4416552"/>
        </p:xfrm>
        <a:graphic>
          <a:graphicData uri="http://schemas.openxmlformats.org/drawingml/2006/table">
            <a:tbl>
              <a:tblPr firstRow="1" firstCol="1" bandRow="1">
                <a:tableStyleId>{5C22544A-7EE6-4342-B048-85BDC9FD1C3A}</a:tableStyleId>
              </a:tblPr>
              <a:tblGrid>
                <a:gridCol w="3882788"/>
                <a:gridCol w="1651379"/>
                <a:gridCol w="1392072"/>
                <a:gridCol w="1303361"/>
              </a:tblGrid>
              <a:tr h="442205">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Times New Roman"/>
                        <a:cs typeface="Times New Roman"/>
                      </a:endParaRPr>
                    </a:p>
                  </a:txBody>
                  <a:tcPr marL="59806" marR="59806" marT="0" marB="0"/>
                </a:tc>
                <a:tc>
                  <a:txBody>
                    <a:bodyPr/>
                    <a:lstStyle/>
                    <a:p>
                      <a:pPr marL="0" marR="0" algn="ctr">
                        <a:lnSpc>
                          <a:spcPct val="115000"/>
                        </a:lnSpc>
                        <a:spcBef>
                          <a:spcPts val="0"/>
                        </a:spcBef>
                        <a:spcAft>
                          <a:spcPts val="0"/>
                        </a:spcAft>
                      </a:pPr>
                      <a:r>
                        <a:rPr lang="en-US" sz="1800">
                          <a:effectLst/>
                        </a:rPr>
                        <a:t>University of Arkansas</a:t>
                      </a:r>
                      <a:endParaRPr lang="en-US" sz="1800">
                        <a:effectLst/>
                        <a:latin typeface="Calibri"/>
                        <a:ea typeface="Times New Roman"/>
                        <a:cs typeface="Times New Roman"/>
                      </a:endParaRPr>
                    </a:p>
                  </a:txBody>
                  <a:tcPr marL="59806" marR="59806" marT="0" marB="0"/>
                </a:tc>
                <a:tc>
                  <a:txBody>
                    <a:bodyPr/>
                    <a:lstStyle/>
                    <a:p>
                      <a:pPr marL="0" marR="0" algn="ctr">
                        <a:lnSpc>
                          <a:spcPct val="115000"/>
                        </a:lnSpc>
                        <a:spcBef>
                          <a:spcPts val="0"/>
                        </a:spcBef>
                        <a:spcAft>
                          <a:spcPts val="0"/>
                        </a:spcAft>
                      </a:pPr>
                      <a:r>
                        <a:rPr lang="en-US" sz="1800" dirty="0">
                          <a:effectLst/>
                        </a:rPr>
                        <a:t>Overall </a:t>
                      </a:r>
                      <a:r>
                        <a:rPr lang="en-US" sz="1800" dirty="0" smtClean="0">
                          <a:effectLst/>
                        </a:rPr>
                        <a:t>Ranking</a:t>
                      </a:r>
                      <a:endParaRPr lang="en-US" sz="1800" dirty="0">
                        <a:effectLst/>
                        <a:latin typeface="Calibri"/>
                        <a:ea typeface="Times New Roman"/>
                        <a:cs typeface="Times New Roman"/>
                      </a:endParaRPr>
                    </a:p>
                  </a:txBody>
                  <a:tcPr marL="59806" marR="59806" marT="0" marB="0"/>
                </a:tc>
                <a:tc>
                  <a:txBody>
                    <a:bodyPr/>
                    <a:lstStyle/>
                    <a:p>
                      <a:pPr marL="0" marR="0" algn="ctr">
                        <a:lnSpc>
                          <a:spcPct val="115000"/>
                        </a:lnSpc>
                        <a:spcBef>
                          <a:spcPts val="0"/>
                        </a:spcBef>
                        <a:spcAft>
                          <a:spcPts val="0"/>
                        </a:spcAft>
                      </a:pPr>
                      <a:r>
                        <a:rPr lang="en-US" sz="1800" dirty="0">
                          <a:effectLst/>
                        </a:rPr>
                        <a:t>Public </a:t>
                      </a:r>
                      <a:r>
                        <a:rPr lang="en-US" sz="1800" dirty="0" smtClean="0">
                          <a:effectLst/>
                        </a:rPr>
                        <a:t>Ranking</a:t>
                      </a:r>
                      <a:endParaRPr lang="en-US" sz="1800" dirty="0">
                        <a:effectLst/>
                      </a:endParaRPr>
                    </a:p>
                  </a:txBody>
                  <a:tcPr marL="59806" marR="59806" marT="0" marB="0"/>
                </a:tc>
              </a:tr>
              <a:tr h="265222">
                <a:tc>
                  <a:txBody>
                    <a:bodyPr/>
                    <a:lstStyle/>
                    <a:p>
                      <a:pPr marL="0" marR="0">
                        <a:lnSpc>
                          <a:spcPct val="115000"/>
                        </a:lnSpc>
                        <a:spcBef>
                          <a:spcPts val="0"/>
                        </a:spcBef>
                        <a:spcAft>
                          <a:spcPts val="0"/>
                        </a:spcAft>
                      </a:pPr>
                      <a:r>
                        <a:rPr lang="en-US" sz="1800" dirty="0">
                          <a:effectLst/>
                        </a:rPr>
                        <a:t>Total Research Expenditures </a:t>
                      </a:r>
                      <a:r>
                        <a:rPr lang="en-US" sz="1800" dirty="0" smtClean="0">
                          <a:effectLst/>
                        </a:rPr>
                        <a:t>(2010)</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a:effectLst/>
                        </a:rPr>
                        <a:t>$</a:t>
                      </a:r>
                      <a:r>
                        <a:rPr lang="en-US" sz="1800" dirty="0" smtClean="0">
                          <a:effectLst/>
                        </a:rPr>
                        <a:t>104.3M</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a:effectLst/>
                        </a:rPr>
                        <a:t>136 </a:t>
                      </a:r>
                    </a:p>
                  </a:txBody>
                  <a:tcPr marL="59806" marR="59806" marT="0" marB="0"/>
                </a:tc>
                <a:tc>
                  <a:txBody>
                    <a:bodyPr/>
                    <a:lstStyle/>
                    <a:p>
                      <a:pPr marL="0" marR="0" algn="r">
                        <a:lnSpc>
                          <a:spcPct val="115000"/>
                        </a:lnSpc>
                        <a:spcBef>
                          <a:spcPts val="0"/>
                        </a:spcBef>
                        <a:spcAft>
                          <a:spcPts val="0"/>
                        </a:spcAft>
                      </a:pPr>
                      <a:r>
                        <a:rPr lang="en-US" sz="1800" dirty="0">
                          <a:effectLst/>
                        </a:rPr>
                        <a:t>97 </a:t>
                      </a:r>
                    </a:p>
                  </a:txBody>
                  <a:tcPr marL="59806" marR="59806" marT="0" marB="0"/>
                </a:tc>
              </a:tr>
              <a:tr h="293479">
                <a:tc>
                  <a:txBody>
                    <a:bodyPr/>
                    <a:lstStyle/>
                    <a:p>
                      <a:pPr marL="0" marR="0">
                        <a:lnSpc>
                          <a:spcPct val="115000"/>
                        </a:lnSpc>
                        <a:spcBef>
                          <a:spcPts val="0"/>
                        </a:spcBef>
                        <a:spcAft>
                          <a:spcPts val="0"/>
                        </a:spcAft>
                      </a:pPr>
                      <a:r>
                        <a:rPr lang="en-US" sz="1800" dirty="0">
                          <a:effectLst/>
                        </a:rPr>
                        <a:t>Federal Research Expenditures </a:t>
                      </a:r>
                      <a:r>
                        <a:rPr lang="en-US" sz="1800" dirty="0" smtClean="0">
                          <a:effectLst/>
                        </a:rPr>
                        <a:t>(2010)</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a:effectLst/>
                        </a:rPr>
                        <a:t> $</a:t>
                      </a:r>
                      <a:r>
                        <a:rPr lang="en-US" sz="1800" dirty="0" smtClean="0">
                          <a:effectLst/>
                        </a:rPr>
                        <a:t>32.7M</a:t>
                      </a:r>
                      <a:r>
                        <a:rPr lang="en-US" sz="1800" dirty="0">
                          <a:effectLst/>
                        </a:rPr>
                        <a:t> </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smtClean="0">
                          <a:effectLst/>
                        </a:rPr>
                        <a:t>176</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a:effectLst/>
                        </a:rPr>
                        <a:t>128 </a:t>
                      </a:r>
                    </a:p>
                  </a:txBody>
                  <a:tcPr marL="59806" marR="59806" marT="0" marB="0"/>
                </a:tc>
              </a:tr>
              <a:tr h="246621">
                <a:tc>
                  <a:txBody>
                    <a:bodyPr/>
                    <a:lstStyle/>
                    <a:p>
                      <a:pPr marL="0" marR="0">
                        <a:lnSpc>
                          <a:spcPct val="115000"/>
                        </a:lnSpc>
                        <a:spcBef>
                          <a:spcPts val="0"/>
                        </a:spcBef>
                        <a:spcAft>
                          <a:spcPts val="0"/>
                        </a:spcAft>
                      </a:pPr>
                      <a:r>
                        <a:rPr lang="en-US" sz="1800" dirty="0">
                          <a:effectLst/>
                        </a:rPr>
                        <a:t>Endowment Assets (2011</a:t>
                      </a:r>
                      <a:r>
                        <a:rPr lang="en-US" sz="1800" dirty="0" smtClean="0">
                          <a:effectLst/>
                        </a:rPr>
                        <a:t>)</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a:effectLst/>
                        </a:rPr>
                        <a:t>   $</a:t>
                      </a:r>
                      <a:r>
                        <a:rPr lang="en-US" sz="1800" dirty="0" smtClean="0">
                          <a:effectLst/>
                        </a:rPr>
                        <a:t>777.6M</a:t>
                      </a:r>
                      <a:endParaRPr lang="en-US" sz="1800" dirty="0">
                        <a:effectLst/>
                      </a:endParaRPr>
                    </a:p>
                    <a:p>
                      <a:pPr marL="0" marR="0" algn="r">
                        <a:lnSpc>
                          <a:spcPct val="115000"/>
                        </a:lnSpc>
                        <a:spcBef>
                          <a:spcPts val="0"/>
                        </a:spcBef>
                        <a:spcAft>
                          <a:spcPts val="0"/>
                        </a:spcAft>
                      </a:pPr>
                      <a:r>
                        <a:rPr lang="en-US" sz="1800" dirty="0">
                          <a:effectLst/>
                        </a:rPr>
                        <a:t> </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smtClean="0">
                          <a:effectLst/>
                        </a:rPr>
                        <a:t>88</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30</a:t>
                      </a:r>
                      <a:endParaRPr lang="en-US" sz="1800" dirty="0">
                        <a:effectLst/>
                      </a:endParaRPr>
                    </a:p>
                  </a:txBody>
                  <a:tcPr marL="59806" marR="59806" marT="0" marB="0">
                    <a:solidFill>
                      <a:srgbClr val="FFFF00"/>
                    </a:solidFill>
                  </a:tcPr>
                </a:tc>
              </a:tr>
              <a:tr h="268105">
                <a:tc>
                  <a:txBody>
                    <a:bodyPr/>
                    <a:lstStyle/>
                    <a:p>
                      <a:pPr marL="0" marR="0">
                        <a:lnSpc>
                          <a:spcPct val="115000"/>
                        </a:lnSpc>
                        <a:spcBef>
                          <a:spcPts val="0"/>
                        </a:spcBef>
                        <a:spcAft>
                          <a:spcPts val="0"/>
                        </a:spcAft>
                      </a:pPr>
                      <a:r>
                        <a:rPr lang="en-US" sz="1800" dirty="0">
                          <a:effectLst/>
                        </a:rPr>
                        <a:t>Annual Giving (2011</a:t>
                      </a:r>
                      <a:r>
                        <a:rPr lang="en-US" sz="1800" dirty="0" smtClean="0">
                          <a:effectLst/>
                        </a:rPr>
                        <a:t>)</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a:effectLst/>
                        </a:rPr>
                        <a:t>   $</a:t>
                      </a:r>
                      <a:r>
                        <a:rPr lang="en-US" sz="1800" dirty="0" smtClean="0">
                          <a:effectLst/>
                        </a:rPr>
                        <a:t>108.84M</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55</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31</a:t>
                      </a:r>
                      <a:endParaRPr lang="en-US" sz="1800" dirty="0">
                        <a:effectLst/>
                      </a:endParaRPr>
                    </a:p>
                  </a:txBody>
                  <a:tcPr marL="59806" marR="59806" marT="0" marB="0">
                    <a:solidFill>
                      <a:srgbClr val="FFFF00"/>
                    </a:solidFill>
                  </a:tcPr>
                </a:tc>
              </a:tr>
              <a:tr h="238785">
                <a:tc>
                  <a:txBody>
                    <a:bodyPr/>
                    <a:lstStyle/>
                    <a:p>
                      <a:pPr marL="0" marR="0">
                        <a:lnSpc>
                          <a:spcPct val="115000"/>
                        </a:lnSpc>
                        <a:spcBef>
                          <a:spcPts val="0"/>
                        </a:spcBef>
                        <a:spcAft>
                          <a:spcPts val="0"/>
                        </a:spcAft>
                      </a:pPr>
                      <a:r>
                        <a:rPr lang="en-US" sz="1800" dirty="0">
                          <a:effectLst/>
                        </a:rPr>
                        <a:t>National Academy Members (2011</a:t>
                      </a:r>
                      <a:r>
                        <a:rPr lang="en-US" sz="1800" dirty="0" smtClean="0">
                          <a:effectLst/>
                        </a:rPr>
                        <a:t>)</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3</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109</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63</a:t>
                      </a:r>
                      <a:endParaRPr lang="en-US" sz="1800" dirty="0">
                        <a:effectLst/>
                      </a:endParaRPr>
                    </a:p>
                  </a:txBody>
                  <a:tcPr marL="59806" marR="59806" marT="0" marB="0"/>
                </a:tc>
              </a:tr>
              <a:tr h="423080">
                <a:tc>
                  <a:txBody>
                    <a:bodyPr/>
                    <a:lstStyle/>
                    <a:p>
                      <a:pPr marL="0" marR="0">
                        <a:lnSpc>
                          <a:spcPct val="115000"/>
                        </a:lnSpc>
                        <a:spcBef>
                          <a:spcPts val="0"/>
                        </a:spcBef>
                        <a:spcAft>
                          <a:spcPts val="0"/>
                        </a:spcAft>
                      </a:pPr>
                      <a:r>
                        <a:rPr lang="en-US" sz="1800" dirty="0">
                          <a:effectLst/>
                        </a:rPr>
                        <a:t>Faculty Awards in the Arts, Humanities, Science, Engineering, and Health </a:t>
                      </a:r>
                      <a:r>
                        <a:rPr lang="en-US" sz="1800" dirty="0" smtClean="0">
                          <a:effectLst/>
                        </a:rPr>
                        <a:t>(2011)</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a:effectLst/>
                        </a:rPr>
                        <a:t>8</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a:effectLst/>
                        </a:rPr>
                        <a:t>78</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a:effectLst/>
                        </a:rPr>
                        <a:t>49</a:t>
                      </a:r>
                      <a:endParaRPr lang="en-US" sz="1800" dirty="0">
                        <a:effectLst/>
                        <a:latin typeface="Calibri"/>
                        <a:ea typeface="Times New Roman"/>
                        <a:cs typeface="Times New Roman"/>
                      </a:endParaRPr>
                    </a:p>
                  </a:txBody>
                  <a:tcPr marL="59806" marR="59806" marT="0" marB="0">
                    <a:solidFill>
                      <a:srgbClr val="FFFF00"/>
                    </a:solidFill>
                  </a:tcPr>
                </a:tc>
              </a:tr>
              <a:tr h="286603">
                <a:tc>
                  <a:txBody>
                    <a:bodyPr/>
                    <a:lstStyle/>
                    <a:p>
                      <a:pPr marL="0" marR="0">
                        <a:lnSpc>
                          <a:spcPct val="115000"/>
                        </a:lnSpc>
                        <a:spcBef>
                          <a:spcPts val="0"/>
                        </a:spcBef>
                        <a:spcAft>
                          <a:spcPts val="0"/>
                        </a:spcAft>
                      </a:pPr>
                      <a:r>
                        <a:rPr lang="en-US" sz="1800" dirty="0">
                          <a:effectLst/>
                        </a:rPr>
                        <a:t>Doctorates Granted (2011)</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smtClean="0">
                          <a:effectLst/>
                        </a:rPr>
                        <a:t>166</a:t>
                      </a:r>
                      <a:r>
                        <a:rPr lang="en-US" sz="1800" dirty="0">
                          <a:effectLst/>
                        </a:rPr>
                        <a:t> </a:t>
                      </a: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smtClean="0">
                          <a:effectLst/>
                        </a:rPr>
                        <a:t>102</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72</a:t>
                      </a:r>
                      <a:endParaRPr lang="en-US" sz="1800" dirty="0">
                        <a:effectLst/>
                      </a:endParaRPr>
                    </a:p>
                  </a:txBody>
                  <a:tcPr marL="59806" marR="59806" marT="0" marB="0"/>
                </a:tc>
              </a:tr>
              <a:tr h="246621">
                <a:tc>
                  <a:txBody>
                    <a:bodyPr/>
                    <a:lstStyle/>
                    <a:p>
                      <a:pPr marL="0" marR="0">
                        <a:lnSpc>
                          <a:spcPct val="115000"/>
                        </a:lnSpc>
                        <a:spcBef>
                          <a:spcPts val="0"/>
                        </a:spcBef>
                        <a:spcAft>
                          <a:spcPts val="0"/>
                        </a:spcAft>
                      </a:pPr>
                      <a:r>
                        <a:rPr lang="en-US" sz="1800" dirty="0">
                          <a:effectLst/>
                        </a:rPr>
                        <a:t>Postdoctoral </a:t>
                      </a:r>
                      <a:r>
                        <a:rPr lang="en-US" sz="1800" dirty="0" smtClean="0">
                          <a:effectLst/>
                        </a:rPr>
                        <a:t>appointees (2010)</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103</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123</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smtClean="0">
                          <a:effectLst/>
                        </a:rPr>
                        <a:t>83</a:t>
                      </a:r>
                      <a:endParaRPr lang="en-US" sz="1800" dirty="0">
                        <a:effectLst/>
                      </a:endParaRPr>
                    </a:p>
                  </a:txBody>
                  <a:tcPr marL="59806" marR="59806" marT="0" marB="0"/>
                </a:tc>
              </a:tr>
              <a:tr h="328131">
                <a:tc>
                  <a:txBody>
                    <a:bodyPr/>
                    <a:lstStyle/>
                    <a:p>
                      <a:pPr marL="0" marR="0">
                        <a:lnSpc>
                          <a:spcPct val="115000"/>
                        </a:lnSpc>
                        <a:spcBef>
                          <a:spcPts val="0"/>
                        </a:spcBef>
                        <a:spcAft>
                          <a:spcPts val="0"/>
                        </a:spcAft>
                      </a:pPr>
                      <a:r>
                        <a:rPr lang="en-US" sz="1800" dirty="0">
                          <a:effectLst/>
                        </a:rPr>
                        <a:t>SAT range </a:t>
                      </a:r>
                      <a:r>
                        <a:rPr lang="en-US" sz="1800" dirty="0" smtClean="0">
                          <a:effectLst/>
                        </a:rPr>
                        <a:t>(2010)</a:t>
                      </a:r>
                      <a:endParaRPr lang="en-US" sz="1800" dirty="0">
                        <a:effectLst/>
                      </a:endParaRPr>
                    </a:p>
                  </a:txBody>
                  <a:tcPr marL="59806" marR="59806" marT="0" marB="0"/>
                </a:tc>
                <a:tc>
                  <a:txBody>
                    <a:bodyPr/>
                    <a:lstStyle/>
                    <a:p>
                      <a:pPr marL="0" marR="0" algn="r">
                        <a:lnSpc>
                          <a:spcPct val="115000"/>
                        </a:lnSpc>
                        <a:spcBef>
                          <a:spcPts val="0"/>
                        </a:spcBef>
                        <a:spcAft>
                          <a:spcPts val="0"/>
                        </a:spcAft>
                      </a:pPr>
                      <a:r>
                        <a:rPr lang="en-US" sz="1800" dirty="0">
                          <a:effectLst/>
                        </a:rPr>
                        <a:t>Not listed</a:t>
                      </a:r>
                    </a:p>
                    <a:p>
                      <a:pPr marL="0" marR="0" algn="r">
                        <a:lnSpc>
                          <a:spcPct val="115000"/>
                        </a:lnSpc>
                        <a:spcBef>
                          <a:spcPts val="0"/>
                        </a:spcBef>
                        <a:spcAft>
                          <a:spcPts val="0"/>
                        </a:spcAft>
                      </a:pPr>
                      <a:endParaRPr lang="en-US" sz="1800" dirty="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a:effectLst/>
                        </a:rPr>
                        <a:t>Not listed</a:t>
                      </a:r>
                    </a:p>
                    <a:p>
                      <a:pPr marL="0" marR="0" algn="r">
                        <a:lnSpc>
                          <a:spcPct val="115000"/>
                        </a:lnSpc>
                        <a:spcBef>
                          <a:spcPts val="0"/>
                        </a:spcBef>
                        <a:spcAft>
                          <a:spcPts val="0"/>
                        </a:spcAft>
                      </a:pPr>
                      <a:r>
                        <a:rPr lang="en-US" sz="1800">
                          <a:effectLst/>
                        </a:rPr>
                        <a:t>(191 in 2009)</a:t>
                      </a:r>
                      <a:endParaRPr lang="en-US" sz="1800">
                        <a:effectLst/>
                        <a:latin typeface="Calibri"/>
                        <a:ea typeface="Times New Roman"/>
                        <a:cs typeface="Times New Roman"/>
                      </a:endParaRPr>
                    </a:p>
                  </a:txBody>
                  <a:tcPr marL="59806" marR="59806" marT="0" marB="0"/>
                </a:tc>
                <a:tc>
                  <a:txBody>
                    <a:bodyPr/>
                    <a:lstStyle/>
                    <a:p>
                      <a:pPr marL="0" marR="0" algn="r">
                        <a:lnSpc>
                          <a:spcPct val="115000"/>
                        </a:lnSpc>
                        <a:spcBef>
                          <a:spcPts val="0"/>
                        </a:spcBef>
                        <a:spcAft>
                          <a:spcPts val="0"/>
                        </a:spcAft>
                      </a:pPr>
                      <a:r>
                        <a:rPr lang="en-US" sz="1800" dirty="0">
                          <a:effectLst/>
                        </a:rPr>
                        <a:t>Not listed</a:t>
                      </a:r>
                    </a:p>
                    <a:p>
                      <a:pPr marL="0" marR="0" algn="r">
                        <a:lnSpc>
                          <a:spcPct val="115000"/>
                        </a:lnSpc>
                        <a:spcBef>
                          <a:spcPts val="0"/>
                        </a:spcBef>
                        <a:spcAft>
                          <a:spcPts val="0"/>
                        </a:spcAft>
                      </a:pPr>
                      <a:r>
                        <a:rPr lang="en-US" sz="1800" dirty="0">
                          <a:effectLst/>
                        </a:rPr>
                        <a:t>(45 in 2009)</a:t>
                      </a:r>
                      <a:endParaRPr lang="en-US" sz="1800" dirty="0">
                        <a:effectLst/>
                        <a:latin typeface="Calibri"/>
                        <a:ea typeface="Times New Roman"/>
                        <a:cs typeface="Times New Roman"/>
                      </a:endParaRPr>
                    </a:p>
                  </a:txBody>
                  <a:tcPr marL="59806" marR="59806" marT="0" marB="0"/>
                </a:tc>
              </a:tr>
            </a:tbl>
          </a:graphicData>
        </a:graphic>
      </p:graphicFrame>
      <p:sp>
        <p:nvSpPr>
          <p:cNvPr id="7" name="TextBox 6"/>
          <p:cNvSpPr txBox="1"/>
          <p:nvPr/>
        </p:nvSpPr>
        <p:spPr>
          <a:xfrm>
            <a:off x="2982036" y="5683704"/>
            <a:ext cx="6011839" cy="923330"/>
          </a:xfrm>
          <a:prstGeom prst="rect">
            <a:avLst/>
          </a:prstGeom>
          <a:noFill/>
          <a:ln>
            <a:solidFill>
              <a:schemeClr val="accent1"/>
            </a:solidFill>
          </a:ln>
        </p:spPr>
        <p:txBody>
          <a:bodyPr wrap="square" rtlCol="0">
            <a:spAutoFit/>
          </a:bodyPr>
          <a:lstStyle/>
          <a:p>
            <a:pPr lvl="0"/>
            <a:r>
              <a:rPr lang="en-US" dirty="0"/>
              <a:t>If UA had more than $40M in </a:t>
            </a:r>
            <a:r>
              <a:rPr lang="en-US" dirty="0" smtClean="0"/>
              <a:t>fed exp., we </a:t>
            </a:r>
            <a:r>
              <a:rPr lang="en-US" dirty="0"/>
              <a:t>would have </a:t>
            </a:r>
            <a:r>
              <a:rPr lang="en-US" dirty="0" smtClean="0"/>
              <a:t>tied </a:t>
            </a:r>
            <a:r>
              <a:rPr lang="en-US" dirty="0"/>
              <a:t>for </a:t>
            </a:r>
            <a:r>
              <a:rPr lang="en-US" dirty="0" smtClean="0"/>
              <a:t>#38 public (with </a:t>
            </a:r>
            <a:r>
              <a:rPr lang="en-US" dirty="0"/>
              <a:t>Colorado State, Hawaii, Houston, Nebraska, Oregon, South Carolina, and VCU</a:t>
            </a:r>
            <a:r>
              <a:rPr lang="en-US" dirty="0" smtClean="0"/>
              <a:t>).</a:t>
            </a:r>
            <a:endParaRPr lang="en-US" dirty="0"/>
          </a:p>
        </p:txBody>
      </p:sp>
      <p:sp>
        <p:nvSpPr>
          <p:cNvPr id="2" name="Oval 1"/>
          <p:cNvSpPr/>
          <p:nvPr/>
        </p:nvSpPr>
        <p:spPr>
          <a:xfrm>
            <a:off x="4781550" y="1933575"/>
            <a:ext cx="1447800" cy="35242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6219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1326"/>
            <a:ext cx="8229600" cy="635000"/>
          </a:xfrm>
        </p:spPr>
        <p:txBody>
          <a:bodyPr>
            <a:normAutofit fontScale="90000"/>
          </a:bodyPr>
          <a:lstStyle/>
          <a:p>
            <a:r>
              <a:rPr lang="en-US" dirty="0" smtClean="0">
                <a:solidFill>
                  <a:srgbClr val="FF0000"/>
                </a:solidFill>
              </a:rPr>
              <a:t>RED Strategic Planning</a:t>
            </a:r>
            <a:endParaRPr lang="en-US" dirty="0">
              <a:solidFill>
                <a:srgbClr val="FF0000"/>
              </a:solidFill>
            </a:endParaRPr>
          </a:p>
        </p:txBody>
      </p:sp>
      <p:sp>
        <p:nvSpPr>
          <p:cNvPr id="5" name="Content Placeholder 4"/>
          <p:cNvSpPr>
            <a:spLocks noGrp="1"/>
          </p:cNvSpPr>
          <p:nvPr>
            <p:ph idx="1"/>
          </p:nvPr>
        </p:nvSpPr>
        <p:spPr>
          <a:xfrm>
            <a:off x="457200" y="1162050"/>
            <a:ext cx="8229600" cy="1006475"/>
          </a:xfrm>
        </p:spPr>
        <p:txBody>
          <a:bodyPr/>
          <a:lstStyle/>
          <a:p>
            <a:pPr marL="0" indent="0" algn="ctr">
              <a:buNone/>
            </a:pPr>
            <a:r>
              <a:rPr lang="en-US" sz="2400" b="1" dirty="0" smtClean="0"/>
              <a:t>Empowering the university community to excel at competitive research and promote economic growth</a:t>
            </a:r>
            <a:endParaRPr lang="en-US" sz="2400" b="1" dirty="0"/>
          </a:p>
        </p:txBody>
      </p:sp>
      <p:graphicFrame>
        <p:nvGraphicFramePr>
          <p:cNvPr id="2" name="Diagram 1"/>
          <p:cNvGraphicFramePr/>
          <p:nvPr>
            <p:extLst>
              <p:ext uri="{D42A27DB-BD31-4B8C-83A1-F6EECF244321}">
                <p14:modId xmlns:p14="http://schemas.microsoft.com/office/powerpoint/2010/main" val="626377508"/>
              </p:ext>
            </p:extLst>
          </p:nvPr>
        </p:nvGraphicFramePr>
        <p:xfrm>
          <a:off x="371475" y="2168525"/>
          <a:ext cx="831532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388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78800" cy="396875"/>
          </a:xfrm>
        </p:spPr>
        <p:txBody>
          <a:bodyPr>
            <a:normAutofit fontScale="90000"/>
          </a:bodyPr>
          <a:lstStyle/>
          <a:p>
            <a:r>
              <a:rPr lang="en-US" sz="2400" dirty="0" smtClean="0">
                <a:solidFill>
                  <a:srgbClr val="FF0000"/>
                </a:solidFill>
                <a:effectLst/>
                <a:ea typeface="Calibri"/>
                <a:cs typeface="Times New Roman"/>
              </a:rPr>
              <a:t>Research Strengths Across Multiple Colleges and Schools</a:t>
            </a:r>
            <a:endParaRPr lang="en-US" sz="2400" dirty="0">
              <a:solidFill>
                <a:srgbClr val="FF0000"/>
              </a:solidFill>
            </a:endParaRPr>
          </a:p>
        </p:txBody>
      </p:sp>
      <p:grpSp>
        <p:nvGrpSpPr>
          <p:cNvPr id="3" name="Group 2"/>
          <p:cNvGrpSpPr/>
          <p:nvPr/>
        </p:nvGrpSpPr>
        <p:grpSpPr>
          <a:xfrm>
            <a:off x="260932" y="838199"/>
            <a:ext cx="1280160" cy="5334001"/>
            <a:chOff x="611504" y="938894"/>
            <a:chExt cx="906646" cy="5208132"/>
          </a:xfrm>
        </p:grpSpPr>
        <p:sp>
          <p:nvSpPr>
            <p:cNvPr id="4" name="Rectangle 3"/>
            <p:cNvSpPr/>
            <p:nvPr/>
          </p:nvSpPr>
          <p:spPr>
            <a:xfrm>
              <a:off x="611504" y="938894"/>
              <a:ext cx="906646" cy="5208132"/>
            </a:xfrm>
            <a:prstGeom prst="rect">
              <a:avLst/>
            </a:prstGeom>
            <a:solidFill>
              <a:srgbClr val="FFC00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
            <p:cNvSpPr txBox="1">
              <a:spLocks noChangeArrowheads="1"/>
            </p:cNvSpPr>
            <p:nvPr/>
          </p:nvSpPr>
          <p:spPr bwMode="auto">
            <a:xfrm>
              <a:off x="722406" y="2394114"/>
              <a:ext cx="701445" cy="338554"/>
            </a:xfrm>
            <a:prstGeom prst="rect">
              <a:avLst/>
            </a:prstGeom>
            <a:noFill/>
            <a:ln w="9525">
              <a:noFill/>
              <a:miter lim="800000"/>
              <a:headEnd/>
              <a:tailEnd/>
            </a:ln>
          </p:spPr>
          <p:txBody>
            <a:bodyPr rot="0" vert="horz" wrap="square" lIns="91440" tIns="45720" rIns="91440" bIns="45720" anchor="ctr" anchorCtr="0">
              <a:spAutoFit/>
            </a:bodyPr>
            <a:lstStyle/>
            <a:p>
              <a:pPr marR="0" lvl="0" algn="ctr">
                <a:spcBef>
                  <a:spcPts val="0"/>
                </a:spcBef>
                <a:spcAft>
                  <a:spcPts val="0"/>
                </a:spcAft>
              </a:pPr>
              <a:r>
                <a:rPr lang="en-US" sz="1600" dirty="0" smtClean="0">
                  <a:effectLst/>
                  <a:latin typeface="Calibri"/>
                  <a:ea typeface="Calibri"/>
                  <a:cs typeface="Times New Roman"/>
                </a:rPr>
                <a:t>Health</a:t>
              </a:r>
              <a:endParaRPr lang="en-US" sz="1050" dirty="0" smtClean="0">
                <a:effectLst/>
                <a:latin typeface="Calibri"/>
                <a:ea typeface="Calibri"/>
                <a:cs typeface="Times New Roman"/>
              </a:endParaRPr>
            </a:p>
          </p:txBody>
        </p:sp>
      </p:grpSp>
      <p:grpSp>
        <p:nvGrpSpPr>
          <p:cNvPr id="6" name="Group 5"/>
          <p:cNvGrpSpPr/>
          <p:nvPr/>
        </p:nvGrpSpPr>
        <p:grpSpPr>
          <a:xfrm>
            <a:off x="7290594" y="838199"/>
            <a:ext cx="1658947" cy="5334001"/>
            <a:chOff x="530523" y="938894"/>
            <a:chExt cx="1004230" cy="5179742"/>
          </a:xfrm>
        </p:grpSpPr>
        <p:sp>
          <p:nvSpPr>
            <p:cNvPr id="7" name="Rectangle 6"/>
            <p:cNvSpPr/>
            <p:nvPr/>
          </p:nvSpPr>
          <p:spPr>
            <a:xfrm>
              <a:off x="611504" y="938894"/>
              <a:ext cx="849607" cy="5179742"/>
            </a:xfrm>
            <a:prstGeom prst="rect">
              <a:avLst/>
            </a:prstGeom>
            <a:solidFill>
              <a:srgbClr val="FFC00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
            <p:cNvSpPr txBox="1">
              <a:spLocks noChangeArrowheads="1"/>
            </p:cNvSpPr>
            <p:nvPr/>
          </p:nvSpPr>
          <p:spPr bwMode="auto">
            <a:xfrm>
              <a:off x="530523" y="1890923"/>
              <a:ext cx="1004230" cy="1344941"/>
            </a:xfrm>
            <a:prstGeom prst="rect">
              <a:avLst/>
            </a:prstGeom>
            <a:noFill/>
            <a:ln w="9525">
              <a:noFill/>
              <a:miter lim="800000"/>
              <a:headEnd/>
              <a:tailEnd/>
            </a:ln>
            <a:scene3d>
              <a:camera prst="orthographicFront"/>
              <a:lightRig rig="threePt" dir="t"/>
            </a:scene3d>
            <a:sp3d>
              <a:bevelT/>
            </a:sp3d>
          </p:spPr>
          <p:txBody>
            <a:bodyPr rot="0" vert="horz" wrap="square" lIns="91440" tIns="45720" rIns="91440" bIns="45720" anchor="ctr" anchorCtr="0">
              <a:spAutoFit/>
            </a:bodyPr>
            <a:lstStyle/>
            <a:p>
              <a:pPr marR="0" lvl="0" algn="ctr">
                <a:spcBef>
                  <a:spcPts val="0"/>
                </a:spcBef>
                <a:spcAft>
                  <a:spcPts val="0"/>
                </a:spcAft>
              </a:pPr>
              <a:r>
                <a:rPr lang="en-US" sz="1600" dirty="0" smtClean="0">
                  <a:latin typeface="Calibri"/>
                  <a:ea typeface="Calibri"/>
                  <a:cs typeface="Times New Roman"/>
                </a:rPr>
                <a:t>Supply Chain, Retail, &amp; Transportation</a:t>
              </a:r>
              <a:endParaRPr lang="en-US" sz="1050" dirty="0" smtClean="0">
                <a:effectLst/>
                <a:latin typeface="Calibri"/>
                <a:ea typeface="Calibri"/>
                <a:cs typeface="Times New Roman"/>
              </a:endParaRPr>
            </a:p>
          </p:txBody>
        </p:sp>
      </p:grpSp>
      <p:grpSp>
        <p:nvGrpSpPr>
          <p:cNvPr id="9" name="Group 8"/>
          <p:cNvGrpSpPr/>
          <p:nvPr/>
        </p:nvGrpSpPr>
        <p:grpSpPr>
          <a:xfrm>
            <a:off x="3036491" y="838200"/>
            <a:ext cx="1333338" cy="5334000"/>
            <a:chOff x="556550" y="938894"/>
            <a:chExt cx="961601" cy="5208132"/>
          </a:xfrm>
        </p:grpSpPr>
        <p:sp>
          <p:nvSpPr>
            <p:cNvPr id="10" name="Rectangle 9"/>
            <p:cNvSpPr/>
            <p:nvPr/>
          </p:nvSpPr>
          <p:spPr>
            <a:xfrm>
              <a:off x="556550" y="938894"/>
              <a:ext cx="961601" cy="5208132"/>
            </a:xfrm>
            <a:prstGeom prst="rect">
              <a:avLst/>
            </a:prstGeom>
            <a:solidFill>
              <a:srgbClr val="FFC00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p:cNvSpPr txBox="1">
              <a:spLocks noChangeArrowheads="1"/>
            </p:cNvSpPr>
            <p:nvPr/>
          </p:nvSpPr>
          <p:spPr bwMode="auto">
            <a:xfrm>
              <a:off x="575727" y="2280014"/>
              <a:ext cx="923248" cy="584776"/>
            </a:xfrm>
            <a:prstGeom prst="rect">
              <a:avLst/>
            </a:prstGeom>
            <a:noFill/>
            <a:ln w="9525">
              <a:noFill/>
              <a:miter lim="800000"/>
              <a:headEnd/>
              <a:tailEnd/>
            </a:ln>
            <a:scene3d>
              <a:camera prst="orthographicFront"/>
              <a:lightRig rig="threePt" dir="t"/>
            </a:scene3d>
            <a:sp3d>
              <a:bevelT/>
            </a:sp3d>
          </p:spPr>
          <p:txBody>
            <a:bodyPr rot="0" vert="horz" wrap="square" lIns="91440" tIns="45720" rIns="91440" bIns="45720" anchor="ctr" anchorCtr="0">
              <a:spAutoFit/>
            </a:bodyPr>
            <a:lstStyle/>
            <a:p>
              <a:pPr marR="0" lvl="0" algn="ctr">
                <a:spcBef>
                  <a:spcPts val="0"/>
                </a:spcBef>
                <a:spcAft>
                  <a:spcPts val="0"/>
                </a:spcAft>
              </a:pPr>
              <a:r>
                <a:rPr lang="en-US" sz="1600" dirty="0" smtClean="0">
                  <a:latin typeface="Calibri"/>
                  <a:ea typeface="Calibri"/>
                  <a:cs typeface="Times New Roman"/>
                </a:rPr>
                <a:t>Energy &amp; the Environment</a:t>
              </a:r>
              <a:endParaRPr lang="en-US" sz="1050" dirty="0" smtClean="0">
                <a:effectLst/>
                <a:latin typeface="Calibri"/>
                <a:ea typeface="Calibri"/>
                <a:cs typeface="Times New Roman"/>
              </a:endParaRPr>
            </a:p>
          </p:txBody>
        </p:sp>
      </p:grpSp>
      <p:grpSp>
        <p:nvGrpSpPr>
          <p:cNvPr id="12" name="Group 11"/>
          <p:cNvGrpSpPr/>
          <p:nvPr/>
        </p:nvGrpSpPr>
        <p:grpSpPr>
          <a:xfrm>
            <a:off x="4572000" y="838200"/>
            <a:ext cx="1291620" cy="5334000"/>
            <a:chOff x="611504" y="938894"/>
            <a:chExt cx="742361" cy="5179742"/>
          </a:xfrm>
        </p:grpSpPr>
        <p:sp>
          <p:nvSpPr>
            <p:cNvPr id="13" name="Rectangle 12"/>
            <p:cNvSpPr/>
            <p:nvPr/>
          </p:nvSpPr>
          <p:spPr>
            <a:xfrm>
              <a:off x="611504" y="938894"/>
              <a:ext cx="735775" cy="5179742"/>
            </a:xfrm>
            <a:prstGeom prst="rect">
              <a:avLst/>
            </a:prstGeom>
            <a:solidFill>
              <a:srgbClr val="FFC00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 Box 2"/>
            <p:cNvSpPr txBox="1">
              <a:spLocks noChangeArrowheads="1"/>
            </p:cNvSpPr>
            <p:nvPr/>
          </p:nvSpPr>
          <p:spPr bwMode="auto">
            <a:xfrm>
              <a:off x="652420" y="1920811"/>
              <a:ext cx="701445" cy="1285165"/>
            </a:xfrm>
            <a:prstGeom prst="rect">
              <a:avLst/>
            </a:prstGeom>
            <a:noFill/>
            <a:ln w="9525">
              <a:noFill/>
              <a:miter lim="800000"/>
              <a:headEnd/>
              <a:tailEnd/>
            </a:ln>
            <a:scene3d>
              <a:camera prst="orthographicFront"/>
              <a:lightRig rig="threePt" dir="t"/>
            </a:scene3d>
            <a:sp3d>
              <a:bevelT/>
            </a:sp3d>
          </p:spPr>
          <p:txBody>
            <a:bodyPr rot="0" vert="horz" wrap="square" lIns="91440" tIns="45720" rIns="91440" bIns="45720" anchor="ctr" anchorCtr="0">
              <a:spAutoFit/>
            </a:bodyPr>
            <a:lstStyle/>
            <a:p>
              <a:pPr marR="0" lvl="0" algn="ctr">
                <a:spcBef>
                  <a:spcPts val="0"/>
                </a:spcBef>
                <a:spcAft>
                  <a:spcPts val="0"/>
                </a:spcAft>
              </a:pPr>
              <a:r>
                <a:rPr lang="en-US" sz="1600" dirty="0" smtClean="0">
                  <a:effectLst/>
                  <a:latin typeface="Calibri"/>
                  <a:ea typeface="Calibri"/>
                  <a:cs typeface="Times New Roman"/>
                </a:rPr>
                <a:t>American Art, Architecture &amp; Humanities</a:t>
              </a:r>
              <a:endParaRPr lang="en-US" sz="1050" dirty="0" smtClean="0">
                <a:effectLst/>
                <a:latin typeface="Calibri"/>
                <a:ea typeface="Calibri"/>
                <a:cs typeface="Times New Roman"/>
              </a:endParaRPr>
            </a:p>
          </p:txBody>
        </p:sp>
      </p:grpSp>
      <p:grpSp>
        <p:nvGrpSpPr>
          <p:cNvPr id="15" name="Group 14"/>
          <p:cNvGrpSpPr/>
          <p:nvPr/>
        </p:nvGrpSpPr>
        <p:grpSpPr>
          <a:xfrm>
            <a:off x="6002447" y="831698"/>
            <a:ext cx="1280160" cy="5340502"/>
            <a:chOff x="611504" y="938894"/>
            <a:chExt cx="840131" cy="5179742"/>
          </a:xfrm>
        </p:grpSpPr>
        <p:sp>
          <p:nvSpPr>
            <p:cNvPr id="16" name="Rectangle 15"/>
            <p:cNvSpPr/>
            <p:nvPr/>
          </p:nvSpPr>
          <p:spPr>
            <a:xfrm>
              <a:off x="611504" y="938894"/>
              <a:ext cx="840131" cy="5179742"/>
            </a:xfrm>
            <a:prstGeom prst="rect">
              <a:avLst/>
            </a:prstGeom>
            <a:solidFill>
              <a:srgbClr val="FFC00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2"/>
            <p:cNvSpPr txBox="1">
              <a:spLocks noChangeArrowheads="1"/>
            </p:cNvSpPr>
            <p:nvPr/>
          </p:nvSpPr>
          <p:spPr bwMode="auto">
            <a:xfrm>
              <a:off x="680847" y="2229599"/>
              <a:ext cx="701445" cy="584775"/>
            </a:xfrm>
            <a:prstGeom prst="rect">
              <a:avLst/>
            </a:prstGeom>
            <a:noFill/>
            <a:ln w="9525">
              <a:noFill/>
              <a:miter lim="800000"/>
              <a:headEnd/>
              <a:tailEnd/>
            </a:ln>
            <a:scene3d>
              <a:camera prst="orthographicFront"/>
              <a:lightRig rig="threePt" dir="t"/>
            </a:scene3d>
            <a:sp3d>
              <a:bevelT/>
            </a:sp3d>
          </p:spPr>
          <p:txBody>
            <a:bodyPr rot="0" vert="horz" wrap="square" lIns="91440" tIns="45720" rIns="91440" bIns="45720" anchor="ctr" anchorCtr="0">
              <a:spAutoFit/>
            </a:bodyPr>
            <a:lstStyle/>
            <a:p>
              <a:pPr marR="0" lvl="0" algn="ctr">
                <a:spcBef>
                  <a:spcPts val="0"/>
                </a:spcBef>
                <a:spcAft>
                  <a:spcPts val="0"/>
                </a:spcAft>
              </a:pPr>
              <a:r>
                <a:rPr lang="en-US" sz="1600" dirty="0" smtClean="0">
                  <a:effectLst/>
                  <a:latin typeface="Calibri"/>
                  <a:ea typeface="Calibri"/>
                  <a:cs typeface="Times New Roman"/>
                </a:rPr>
                <a:t>Food Safety</a:t>
              </a:r>
              <a:endParaRPr lang="en-US" sz="1050" dirty="0" smtClean="0">
                <a:effectLst/>
                <a:latin typeface="Calibri"/>
                <a:ea typeface="Calibri"/>
                <a:cs typeface="Times New Roman"/>
              </a:endParaRPr>
            </a:p>
          </p:txBody>
        </p:sp>
      </p:grpSp>
      <p:grpSp>
        <p:nvGrpSpPr>
          <p:cNvPr id="18" name="Group 17"/>
          <p:cNvGrpSpPr/>
          <p:nvPr/>
        </p:nvGrpSpPr>
        <p:grpSpPr>
          <a:xfrm>
            <a:off x="1629792" y="838199"/>
            <a:ext cx="1280160" cy="5334001"/>
            <a:chOff x="611504" y="938894"/>
            <a:chExt cx="906646" cy="5208132"/>
          </a:xfrm>
        </p:grpSpPr>
        <p:sp>
          <p:nvSpPr>
            <p:cNvPr id="19" name="Rectangle 18"/>
            <p:cNvSpPr/>
            <p:nvPr/>
          </p:nvSpPr>
          <p:spPr>
            <a:xfrm>
              <a:off x="611504" y="938894"/>
              <a:ext cx="906646" cy="5208132"/>
            </a:xfrm>
            <a:prstGeom prst="rect">
              <a:avLst/>
            </a:prstGeom>
            <a:solidFill>
              <a:srgbClr val="FFC00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
            <p:cNvSpPr txBox="1">
              <a:spLocks noChangeArrowheads="1"/>
            </p:cNvSpPr>
            <p:nvPr/>
          </p:nvSpPr>
          <p:spPr bwMode="auto">
            <a:xfrm>
              <a:off x="628106" y="2271004"/>
              <a:ext cx="890044" cy="584775"/>
            </a:xfrm>
            <a:prstGeom prst="rect">
              <a:avLst/>
            </a:prstGeom>
            <a:noFill/>
            <a:ln w="9525">
              <a:noFill/>
              <a:miter lim="800000"/>
              <a:headEnd/>
              <a:tailEnd/>
            </a:ln>
            <a:scene3d>
              <a:camera prst="orthographicFront"/>
              <a:lightRig rig="threePt" dir="t"/>
            </a:scene3d>
            <a:sp3d>
              <a:bevelT/>
            </a:sp3d>
          </p:spPr>
          <p:txBody>
            <a:bodyPr rot="0" vert="horz" wrap="square" lIns="91440" tIns="45720" rIns="91440" bIns="45720" anchor="ctr" anchorCtr="0">
              <a:spAutoFit/>
            </a:bodyPr>
            <a:lstStyle/>
            <a:p>
              <a:pPr marR="0" lvl="0" algn="ctr">
                <a:spcBef>
                  <a:spcPts val="0"/>
                </a:spcBef>
                <a:spcAft>
                  <a:spcPts val="0"/>
                </a:spcAft>
              </a:pPr>
              <a:r>
                <a:rPr lang="en-US" sz="1600" dirty="0" smtClean="0">
                  <a:effectLst/>
                  <a:latin typeface="Calibri"/>
                  <a:ea typeface="Calibri"/>
                  <a:cs typeface="Times New Roman"/>
                </a:rPr>
                <a:t>Nano- technology</a:t>
              </a:r>
              <a:endParaRPr lang="en-US" sz="1050" dirty="0" smtClean="0">
                <a:effectLst/>
                <a:latin typeface="Calibri"/>
                <a:ea typeface="Calibri"/>
                <a:cs typeface="Times New Roman"/>
              </a:endParaRPr>
            </a:p>
          </p:txBody>
        </p:sp>
      </p:grpSp>
      <p:grpSp>
        <p:nvGrpSpPr>
          <p:cNvPr id="24" name="Group 23"/>
          <p:cNvGrpSpPr/>
          <p:nvPr/>
        </p:nvGrpSpPr>
        <p:grpSpPr>
          <a:xfrm>
            <a:off x="166918" y="5072835"/>
            <a:ext cx="8686800" cy="457200"/>
            <a:chOff x="1761490" y="1363571"/>
            <a:chExt cx="5614670" cy="635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grpSpPr>
        <p:sp>
          <p:nvSpPr>
            <p:cNvPr id="25" name="Rectangle 24"/>
            <p:cNvSpPr/>
            <p:nvPr/>
          </p:nvSpPr>
          <p:spPr>
            <a:xfrm>
              <a:off x="1761490" y="1363571"/>
              <a:ext cx="5614670" cy="635000"/>
            </a:xfrm>
            <a:prstGeom prst="rect">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
            <p:cNvSpPr txBox="1">
              <a:spLocks noChangeArrowheads="1"/>
            </p:cNvSpPr>
            <p:nvPr/>
          </p:nvSpPr>
          <p:spPr bwMode="auto">
            <a:xfrm>
              <a:off x="2219325" y="1417695"/>
              <a:ext cx="4572000" cy="508337"/>
            </a:xfrm>
            <a:prstGeom prst="rect">
              <a:avLst/>
            </a:prstGeom>
            <a:grpFill/>
            <a:ln w="9525">
              <a:noFill/>
              <a:miter lim="800000"/>
              <a:headEnd/>
              <a:tailEnd/>
            </a:ln>
          </p:spPr>
          <p:txBody>
            <a:bodyPr rot="0" vert="horz" wrap="square" lIns="91440" tIns="45720" rIns="91440" bIns="45720" anchor="ctr" anchorCtr="0">
              <a:spAutoFit/>
            </a:bodyPr>
            <a:lstStyle/>
            <a:p>
              <a:pPr marL="0" marR="0" algn="ctr">
                <a:spcBef>
                  <a:spcPts val="0"/>
                </a:spcBef>
                <a:spcAft>
                  <a:spcPts val="0"/>
                </a:spcAft>
              </a:pPr>
              <a:r>
                <a:rPr lang="en-US" sz="1600" dirty="0" smtClean="0">
                  <a:effectLst/>
                  <a:latin typeface="Calibri"/>
                  <a:ea typeface="Calibri"/>
                  <a:cs typeface="Times New Roman"/>
                </a:rPr>
                <a:t>International Relations/Global Outreach</a:t>
              </a:r>
              <a:endParaRPr lang="en-US" sz="900" dirty="0">
                <a:effectLst/>
                <a:latin typeface="Calibri"/>
                <a:ea typeface="Calibri"/>
                <a:cs typeface="Times New Roman"/>
              </a:endParaRPr>
            </a:p>
          </p:txBody>
        </p:sp>
      </p:grpSp>
      <p:grpSp>
        <p:nvGrpSpPr>
          <p:cNvPr id="30" name="Group 29"/>
          <p:cNvGrpSpPr/>
          <p:nvPr/>
        </p:nvGrpSpPr>
        <p:grpSpPr>
          <a:xfrm>
            <a:off x="166915" y="5651090"/>
            <a:ext cx="8686799" cy="457200"/>
            <a:chOff x="1761487" y="1363572"/>
            <a:chExt cx="5536052" cy="686483"/>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grpSpPr>
        <p:sp>
          <p:nvSpPr>
            <p:cNvPr id="31" name="Rectangle 30"/>
            <p:cNvSpPr/>
            <p:nvPr/>
          </p:nvSpPr>
          <p:spPr>
            <a:xfrm>
              <a:off x="1761487" y="1363572"/>
              <a:ext cx="5536052" cy="686483"/>
            </a:xfrm>
            <a:prstGeom prst="rect">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endParaRPr lang="en-US"/>
            </a:p>
          </p:txBody>
        </p:sp>
        <p:sp>
          <p:nvSpPr>
            <p:cNvPr id="32" name="Text Box 2"/>
            <p:cNvSpPr txBox="1">
              <a:spLocks noChangeArrowheads="1"/>
            </p:cNvSpPr>
            <p:nvPr/>
          </p:nvSpPr>
          <p:spPr bwMode="auto">
            <a:xfrm>
              <a:off x="2219325" y="1487013"/>
              <a:ext cx="4572000" cy="369699"/>
            </a:xfrm>
            <a:prstGeom prst="rect">
              <a:avLst/>
            </a:prstGeom>
            <a:grpFill/>
            <a:ln w="9525">
              <a:noFill/>
              <a:miter lim="800000"/>
              <a:headEnd/>
              <a:tailEnd/>
            </a:ln>
          </p:spPr>
          <p:txBody>
            <a:bodyPr rot="0" vert="horz" wrap="square" lIns="0" tIns="0" rIns="0" bIns="0" anchor="ctr" anchorCtr="0">
              <a:spAutoFit/>
            </a:bodyPr>
            <a:lstStyle/>
            <a:p>
              <a:pPr marL="0" marR="0" algn="ctr">
                <a:spcBef>
                  <a:spcPts val="0"/>
                </a:spcBef>
                <a:spcAft>
                  <a:spcPts val="0"/>
                </a:spcAft>
              </a:pPr>
              <a:r>
                <a:rPr lang="en-US" sz="1600" dirty="0" smtClean="0">
                  <a:effectLst/>
                  <a:latin typeface="Calibri"/>
                  <a:ea typeface="Calibri"/>
                  <a:cs typeface="Times New Roman"/>
                </a:rPr>
                <a:t>Sustainab</a:t>
              </a:r>
              <a:r>
                <a:rPr lang="en-US" sz="1600" dirty="0" smtClean="0">
                  <a:latin typeface="Calibri"/>
                  <a:ea typeface="Calibri"/>
                  <a:cs typeface="Times New Roman"/>
                </a:rPr>
                <a:t>ility</a:t>
              </a:r>
              <a:endParaRPr lang="en-US" sz="900" dirty="0">
                <a:effectLst/>
                <a:latin typeface="Calibri"/>
                <a:ea typeface="Calibri"/>
                <a:cs typeface="Times New Roman"/>
              </a:endParaRPr>
            </a:p>
          </p:txBody>
        </p:sp>
      </p:grpSp>
      <p:grpSp>
        <p:nvGrpSpPr>
          <p:cNvPr id="33" name="Group 32"/>
          <p:cNvGrpSpPr/>
          <p:nvPr/>
        </p:nvGrpSpPr>
        <p:grpSpPr>
          <a:xfrm>
            <a:off x="166918" y="4532927"/>
            <a:ext cx="8686800" cy="457200"/>
            <a:chOff x="1761490" y="1363571"/>
            <a:chExt cx="5614670" cy="635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grpSpPr>
        <p:sp>
          <p:nvSpPr>
            <p:cNvPr id="34" name="Rectangle 33"/>
            <p:cNvSpPr/>
            <p:nvPr/>
          </p:nvSpPr>
          <p:spPr>
            <a:xfrm>
              <a:off x="1761490" y="1363571"/>
              <a:ext cx="5614670" cy="635000"/>
            </a:xfrm>
            <a:prstGeom prst="rect">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 Box 2"/>
            <p:cNvSpPr txBox="1">
              <a:spLocks noChangeArrowheads="1"/>
            </p:cNvSpPr>
            <p:nvPr/>
          </p:nvSpPr>
          <p:spPr bwMode="auto">
            <a:xfrm>
              <a:off x="2219325" y="1417695"/>
              <a:ext cx="4572000" cy="508337"/>
            </a:xfrm>
            <a:prstGeom prst="rect">
              <a:avLst/>
            </a:prstGeom>
            <a:grpFill/>
            <a:ln w="9525">
              <a:noFill/>
              <a:miter lim="800000"/>
              <a:headEnd/>
              <a:tailEnd/>
            </a:ln>
          </p:spPr>
          <p:txBody>
            <a:bodyPr rot="0" vert="horz" wrap="square" lIns="91440" tIns="45720" rIns="91440" bIns="45720" anchor="ctr" anchorCtr="0">
              <a:spAutoFit/>
            </a:bodyPr>
            <a:lstStyle/>
            <a:p>
              <a:pPr marL="0" marR="0" algn="ctr">
                <a:spcBef>
                  <a:spcPts val="0"/>
                </a:spcBef>
                <a:spcAft>
                  <a:spcPts val="0"/>
                </a:spcAft>
              </a:pPr>
              <a:r>
                <a:rPr lang="en-US" sz="1600" dirty="0" smtClean="0">
                  <a:latin typeface="Calibri"/>
                  <a:ea typeface="Calibri"/>
                  <a:cs typeface="Times New Roman"/>
                </a:rPr>
                <a:t>Entrepreneurship</a:t>
              </a:r>
              <a:endParaRPr lang="en-US" sz="900" dirty="0">
                <a:effectLst/>
                <a:latin typeface="Calibri"/>
                <a:ea typeface="Calibri"/>
                <a:cs typeface="Times New Roman"/>
              </a:endParaRPr>
            </a:p>
          </p:txBody>
        </p:sp>
      </p:grpSp>
      <p:sp>
        <p:nvSpPr>
          <p:cNvPr id="27" name="TextBox 26"/>
          <p:cNvSpPr txBox="1"/>
          <p:nvPr/>
        </p:nvSpPr>
        <p:spPr>
          <a:xfrm>
            <a:off x="3398438" y="6113638"/>
            <a:ext cx="2347119" cy="338554"/>
          </a:xfrm>
          <a:prstGeom prst="rect">
            <a:avLst/>
          </a:prstGeom>
          <a:noFill/>
        </p:spPr>
        <p:txBody>
          <a:bodyPr wrap="square" rtlCol="0">
            <a:spAutoFit/>
          </a:bodyPr>
          <a:lstStyle/>
          <a:p>
            <a:pPr algn="ctr"/>
            <a:r>
              <a:rPr lang="en-US" sz="1600" i="1" dirty="0" smtClean="0"/>
              <a:t>Cross-cutting activities</a:t>
            </a:r>
            <a:endParaRPr lang="en-US" sz="1600" i="1" dirty="0"/>
          </a:p>
        </p:txBody>
      </p:sp>
      <p:grpSp>
        <p:nvGrpSpPr>
          <p:cNvPr id="36" name="Group 35"/>
          <p:cNvGrpSpPr/>
          <p:nvPr/>
        </p:nvGrpSpPr>
        <p:grpSpPr>
          <a:xfrm>
            <a:off x="174538" y="3972647"/>
            <a:ext cx="8686800" cy="457200"/>
            <a:chOff x="1761490" y="1363571"/>
            <a:chExt cx="5614670" cy="635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grpSpPr>
        <p:sp>
          <p:nvSpPr>
            <p:cNvPr id="37" name="Rectangle 36"/>
            <p:cNvSpPr/>
            <p:nvPr/>
          </p:nvSpPr>
          <p:spPr>
            <a:xfrm>
              <a:off x="1761490" y="1363571"/>
              <a:ext cx="5614670" cy="635000"/>
            </a:xfrm>
            <a:prstGeom prst="rect">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Text Box 2"/>
            <p:cNvSpPr txBox="1">
              <a:spLocks noChangeArrowheads="1"/>
            </p:cNvSpPr>
            <p:nvPr/>
          </p:nvSpPr>
          <p:spPr bwMode="auto">
            <a:xfrm>
              <a:off x="2219325" y="1436756"/>
              <a:ext cx="4572000" cy="470214"/>
            </a:xfrm>
            <a:prstGeom prst="rect">
              <a:avLst/>
            </a:prstGeom>
            <a:grpFill/>
            <a:ln w="9525">
              <a:noFill/>
              <a:miter lim="800000"/>
              <a:headEnd/>
              <a:tailEnd/>
            </a:ln>
          </p:spPr>
          <p:txBody>
            <a:bodyPr rot="0" vert="horz" wrap="square" lIns="91440" tIns="45720" rIns="91440" bIns="45720" anchor="ctr" anchorCtr="0">
              <a:spAutoFit/>
            </a:bodyPr>
            <a:lstStyle/>
            <a:p>
              <a:pPr marL="0" marR="0" algn="ctr">
                <a:spcBef>
                  <a:spcPts val="0"/>
                </a:spcBef>
                <a:spcAft>
                  <a:spcPts val="0"/>
                </a:spcAft>
              </a:pPr>
              <a:r>
                <a:rPr lang="en-US" sz="1600" dirty="0" smtClean="0">
                  <a:latin typeface="Calibri"/>
                  <a:ea typeface="Calibri"/>
                  <a:cs typeface="Times New Roman"/>
                </a:rPr>
                <a:t>High Performance Computing</a:t>
              </a:r>
              <a:endParaRPr lang="en-US" sz="900" dirty="0">
                <a:effectLst/>
                <a:latin typeface="Calibri"/>
                <a:ea typeface="Calibri"/>
                <a:cs typeface="Times New Roman"/>
              </a:endParaRPr>
            </a:p>
          </p:txBody>
        </p:sp>
      </p:grpSp>
    </p:spTree>
    <p:extLst>
      <p:ext uri="{BB962C8B-B14F-4D97-AF65-F5344CB8AC3E}">
        <p14:creationId xmlns:p14="http://schemas.microsoft.com/office/powerpoint/2010/main" val="51649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326"/>
            <a:ext cx="8229600" cy="577850"/>
          </a:xfrm>
        </p:spPr>
        <p:txBody>
          <a:bodyPr>
            <a:normAutofit fontScale="90000"/>
          </a:bodyPr>
          <a:lstStyle/>
          <a:p>
            <a:r>
              <a:rPr lang="en-US" dirty="0" smtClean="0">
                <a:solidFill>
                  <a:srgbClr val="FF0000"/>
                </a:solidFill>
              </a:rPr>
              <a:t>Strategic Planning Actions (partial)</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61726"/>
              </p:ext>
            </p:extLst>
          </p:nvPr>
        </p:nvGraphicFramePr>
        <p:xfrm>
          <a:off x="457200" y="1104900"/>
          <a:ext cx="8229600" cy="5021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5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81000" y="228600"/>
            <a:ext cx="8229600" cy="76200"/>
          </a:xfrm>
        </p:spPr>
        <p:txBody>
          <a:bodyPr>
            <a:normAutofit fontScale="90000"/>
          </a:bodyPr>
          <a:lstStyle/>
          <a:p>
            <a:endParaRPr lang="en-US"/>
          </a:p>
        </p:txBody>
      </p:sp>
      <p:sp>
        <p:nvSpPr>
          <p:cNvPr id="3" name="Content Placeholder 2"/>
          <p:cNvSpPr>
            <a:spLocks noGrp="1"/>
          </p:cNvSpPr>
          <p:nvPr>
            <p:ph idx="1"/>
          </p:nvPr>
        </p:nvSpPr>
        <p:spPr>
          <a:xfrm>
            <a:off x="457200" y="381000"/>
            <a:ext cx="8229600" cy="6400800"/>
          </a:xfrm>
        </p:spPr>
        <p:txBody>
          <a:bodyPr>
            <a:normAutofit fontScale="25000" lnSpcReduction="20000"/>
          </a:bodyPr>
          <a:lstStyle/>
          <a:p>
            <a:pPr marL="0" indent="0">
              <a:buNone/>
            </a:pPr>
            <a:r>
              <a:rPr lang="en-US" dirty="0">
                <a:hlinkClick r:id="rId2"/>
              </a:rPr>
              <a:t>http://</a:t>
            </a:r>
            <a:r>
              <a:rPr lang="en-US" dirty="0" smtClean="0">
                <a:hlinkClick r:id="rId2"/>
              </a:rPr>
              <a:t>provost.uark.edu/476.php</a:t>
            </a:r>
            <a:endParaRPr lang="en-US" dirty="0" smtClean="0"/>
          </a:p>
          <a:p>
            <a:pPr marL="0" indent="0">
              <a:buNone/>
            </a:pPr>
            <a:endParaRPr lang="en-US" sz="6200" b="1" dirty="0" smtClean="0"/>
          </a:p>
          <a:p>
            <a:pPr marL="0" indent="0">
              <a:buNone/>
            </a:pPr>
            <a:r>
              <a:rPr lang="en-US" sz="8000" b="1" dirty="0" smtClean="0"/>
              <a:t>The </a:t>
            </a:r>
            <a:r>
              <a:rPr lang="en-US" sz="8000" b="1" dirty="0"/>
              <a:t>University of Arkansas has stated its intention to become a Top 50 public research university by 2021. The Providing Transparency and Accountability to the People of Arkansas (TAP) document identifies 15 goals to enhance the university in reputation, quality of life, aesthetics and services.</a:t>
            </a:r>
          </a:p>
          <a:p>
            <a:pPr marL="0" indent="0">
              <a:buNone/>
            </a:pPr>
            <a:r>
              <a:rPr lang="en-US" sz="8000" b="1" dirty="0" smtClean="0"/>
              <a:t>The </a:t>
            </a:r>
            <a:r>
              <a:rPr lang="en-US" sz="8000" b="1" dirty="0"/>
              <a:t>5 goals identified here are drawn from the TAP document and provide the initial steps needed to begin the ascent to a Top 50 institution:</a:t>
            </a:r>
          </a:p>
          <a:p>
            <a:endParaRPr lang="en-US" sz="8000" b="1" dirty="0"/>
          </a:p>
          <a:p>
            <a:pPr>
              <a:buFont typeface="Wingdings" panose="05000000000000000000" pitchFamily="2" charset="2"/>
              <a:buChar char="Ø"/>
            </a:pPr>
            <a:r>
              <a:rPr lang="en-US" sz="8000" b="1" dirty="0" smtClean="0"/>
              <a:t>  </a:t>
            </a:r>
            <a:r>
              <a:rPr lang="en-US" sz="8000" b="1" dirty="0"/>
              <a:t>Increase undergraduate graduation rates and retention (TAP goal 5);</a:t>
            </a:r>
          </a:p>
          <a:p>
            <a:r>
              <a:rPr lang="en-US" sz="8000" b="1" dirty="0"/>
              <a:t>        Improve graduation rates to 66% in 2015 and 70% in 2021</a:t>
            </a:r>
          </a:p>
          <a:p>
            <a:r>
              <a:rPr lang="en-US" sz="8000" b="1" dirty="0"/>
              <a:t>        Enhance academic advising</a:t>
            </a:r>
          </a:p>
          <a:p>
            <a:r>
              <a:rPr lang="en-US" sz="8000" b="1" dirty="0"/>
              <a:t>        Initiate a required freshman class on “Destination Graduation”</a:t>
            </a:r>
          </a:p>
          <a:p>
            <a:pPr>
              <a:buFont typeface="Wingdings" panose="05000000000000000000" pitchFamily="2" charset="2"/>
              <a:buChar char="Ø"/>
            </a:pPr>
            <a:r>
              <a:rPr lang="en-US" sz="8000" b="1" dirty="0" smtClean="0"/>
              <a:t>Increase </a:t>
            </a:r>
            <a:r>
              <a:rPr lang="en-US" sz="8000" b="1" dirty="0"/>
              <a:t>research funding and scholarship (TAP goal 7);</a:t>
            </a:r>
          </a:p>
          <a:p>
            <a:r>
              <a:rPr lang="en-US" sz="8000" b="1" dirty="0"/>
              <a:t>        Increase federal and extramural research expenditures</a:t>
            </a:r>
          </a:p>
          <a:p>
            <a:r>
              <a:rPr lang="en-US" sz="8000" b="1" dirty="0"/>
              <a:t>        Increase journal and scholarly publications</a:t>
            </a:r>
          </a:p>
          <a:p>
            <a:r>
              <a:rPr lang="en-US" sz="8000" b="1" dirty="0"/>
              <a:t>        Increase PhD and terminal degree production</a:t>
            </a:r>
          </a:p>
          <a:p>
            <a:r>
              <a:rPr lang="en-US" sz="8000" b="1" dirty="0"/>
              <a:t>        Enhance library </a:t>
            </a:r>
            <a:r>
              <a:rPr lang="en-US" sz="8000" b="1" dirty="0" smtClean="0"/>
              <a:t>holdings</a:t>
            </a:r>
          </a:p>
          <a:p>
            <a:endParaRPr lang="en-US" sz="6200" b="1" dirty="0"/>
          </a:p>
          <a:p>
            <a:endParaRPr lang="en-US" sz="6200" b="1" dirty="0" smtClean="0"/>
          </a:p>
          <a:p>
            <a:endParaRPr lang="en-US" sz="6200" b="1" dirty="0"/>
          </a:p>
          <a:p>
            <a:endParaRPr lang="en-US" sz="6200" b="1" dirty="0" smtClean="0"/>
          </a:p>
          <a:p>
            <a:endParaRPr lang="en-US" sz="6200" b="1" dirty="0"/>
          </a:p>
          <a:p>
            <a:endParaRPr lang="en-US" sz="6200" b="1" dirty="0" smtClean="0"/>
          </a:p>
          <a:p>
            <a:endParaRPr lang="en-US" sz="6200" b="1" dirty="0"/>
          </a:p>
          <a:p>
            <a:endParaRPr lang="en-US" sz="6200" b="1" dirty="0" smtClean="0"/>
          </a:p>
          <a:p>
            <a:endParaRPr lang="en-US" sz="6200" b="1" dirty="0"/>
          </a:p>
          <a:p>
            <a:endParaRPr lang="en-US" sz="6200" b="1" dirty="0" smtClean="0"/>
          </a:p>
          <a:p>
            <a:endParaRPr lang="en-US" sz="6200" b="1" dirty="0"/>
          </a:p>
          <a:p>
            <a:endParaRPr lang="en-US" dirty="0"/>
          </a:p>
        </p:txBody>
      </p:sp>
    </p:spTree>
    <p:extLst>
      <p:ext uri="{BB962C8B-B14F-4D97-AF65-F5344CB8AC3E}">
        <p14:creationId xmlns:p14="http://schemas.microsoft.com/office/powerpoint/2010/main" val="412740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lstStyle/>
          <a:p>
            <a:pPr lvl="4"/>
            <a:endParaRPr lang="en-US" dirty="0"/>
          </a:p>
        </p:txBody>
      </p:sp>
      <p:sp>
        <p:nvSpPr>
          <p:cNvPr id="4" name="Rectangle 3"/>
          <p:cNvSpPr/>
          <p:nvPr/>
        </p:nvSpPr>
        <p:spPr>
          <a:xfrm>
            <a:off x="457200" y="889844"/>
            <a:ext cx="8229600" cy="3416320"/>
          </a:xfrm>
          <a:prstGeom prst="rect">
            <a:avLst/>
          </a:prstGeom>
        </p:spPr>
        <p:txBody>
          <a:bodyPr wrap="square">
            <a:spAutoFit/>
          </a:bodyPr>
          <a:lstStyle/>
          <a:p>
            <a:pPr marL="285750" indent="-285750">
              <a:buFont typeface="Wingdings" panose="05000000000000000000" pitchFamily="2" charset="2"/>
              <a:buChar char="Ø"/>
            </a:pPr>
            <a:r>
              <a:rPr lang="en-US" b="1" dirty="0" smtClean="0"/>
              <a:t>	Increase </a:t>
            </a:r>
            <a:r>
              <a:rPr lang="en-US" b="1" dirty="0"/>
              <a:t>top ranked graduate programs (TAP goals 1 and 12);</a:t>
            </a:r>
          </a:p>
          <a:p>
            <a:r>
              <a:rPr lang="en-US" b="1" dirty="0"/>
              <a:t>        </a:t>
            </a:r>
            <a:r>
              <a:rPr lang="en-US" b="1" dirty="0" smtClean="0"/>
              <a:t>		Increase </a:t>
            </a:r>
            <a:r>
              <a:rPr lang="en-US" b="1" dirty="0"/>
              <a:t>number of graduate programs in the top 20 nationally</a:t>
            </a:r>
          </a:p>
          <a:p>
            <a:r>
              <a:rPr lang="en-US" b="1" dirty="0"/>
              <a:t>        </a:t>
            </a:r>
            <a:r>
              <a:rPr lang="en-US" b="1" dirty="0" smtClean="0"/>
              <a:t>		Increase </a:t>
            </a:r>
            <a:r>
              <a:rPr lang="en-US" b="1" dirty="0"/>
              <a:t>PhD and terminal degree production</a:t>
            </a:r>
          </a:p>
          <a:p>
            <a:r>
              <a:rPr lang="en-US" b="1" dirty="0"/>
              <a:t>        </a:t>
            </a:r>
            <a:r>
              <a:rPr lang="en-US" b="1" dirty="0" smtClean="0"/>
              <a:t>		Enhance </a:t>
            </a:r>
            <a:r>
              <a:rPr lang="en-US" b="1" dirty="0"/>
              <a:t>library holdings</a:t>
            </a:r>
          </a:p>
          <a:p>
            <a:pPr marL="285750" indent="-285750">
              <a:buFont typeface="Wingdings" panose="05000000000000000000" pitchFamily="2" charset="2"/>
              <a:buChar char="Ø"/>
            </a:pPr>
            <a:r>
              <a:rPr lang="en-US" b="1" dirty="0"/>
              <a:t>    </a:t>
            </a:r>
            <a:r>
              <a:rPr lang="en-US" b="1" dirty="0" smtClean="0"/>
              <a:t>	Increase </a:t>
            </a:r>
            <a:r>
              <a:rPr lang="en-US" b="1" dirty="0"/>
              <a:t>reputation (TAP 1 and 12</a:t>
            </a:r>
            <a:r>
              <a:rPr lang="en-US" b="1" dirty="0" smtClean="0"/>
              <a:t>);</a:t>
            </a:r>
          </a:p>
          <a:p>
            <a:r>
              <a:rPr lang="en-US" b="1" dirty="0"/>
              <a:t>	</a:t>
            </a:r>
            <a:r>
              <a:rPr lang="en-US" b="1" dirty="0" smtClean="0"/>
              <a:t>	Continue </a:t>
            </a:r>
            <a:r>
              <a:rPr lang="en-US" b="1" dirty="0"/>
              <a:t>to inform opinion leaders about positive actions at </a:t>
            </a:r>
            <a:r>
              <a:rPr lang="en-US" b="1" dirty="0" smtClean="0"/>
              <a:t>the 		University </a:t>
            </a:r>
            <a:r>
              <a:rPr lang="en-US" b="1" dirty="0"/>
              <a:t>of </a:t>
            </a:r>
            <a:r>
              <a:rPr lang="en-US" b="1" dirty="0" smtClean="0"/>
              <a:t>Arkansas</a:t>
            </a:r>
          </a:p>
          <a:p>
            <a:pPr lvl="1"/>
            <a:r>
              <a:rPr lang="en-US" b="1" dirty="0" smtClean="0"/>
              <a:t>		Increase </a:t>
            </a:r>
            <a:r>
              <a:rPr lang="en-US" b="1" dirty="0"/>
              <a:t>PhD and terminal degree production</a:t>
            </a:r>
          </a:p>
          <a:p>
            <a:pPr marL="285750" indent="-285750">
              <a:buFont typeface="Wingdings" panose="05000000000000000000" pitchFamily="2" charset="2"/>
              <a:buChar char="Ø"/>
            </a:pPr>
            <a:r>
              <a:rPr lang="en-US" b="1" dirty="0"/>
              <a:t> </a:t>
            </a:r>
            <a:r>
              <a:rPr lang="en-US" b="1" dirty="0" smtClean="0"/>
              <a:t>Increase </a:t>
            </a:r>
            <a:r>
              <a:rPr lang="en-US" b="1" dirty="0"/>
              <a:t>the number of classes under 20 students (TAP goal 1 and 3).</a:t>
            </a:r>
          </a:p>
          <a:p>
            <a:r>
              <a:rPr lang="en-US" b="1" dirty="0"/>
              <a:t>        </a:t>
            </a:r>
            <a:r>
              <a:rPr lang="en-US" b="1" dirty="0" smtClean="0"/>
              <a:t>		Look </a:t>
            </a:r>
            <a:r>
              <a:rPr lang="en-US" b="1" dirty="0"/>
              <a:t>to increase the number of classes with less than 20 </a:t>
            </a:r>
            <a:r>
              <a:rPr lang="en-US" b="1" dirty="0" smtClean="0"/>
              <a:t>students 		by </a:t>
            </a:r>
            <a:r>
              <a:rPr lang="en-US" b="1" dirty="0"/>
              <a:t>adding additional sections.</a:t>
            </a:r>
          </a:p>
          <a:p>
            <a:endParaRPr lang="en-US" dirty="0"/>
          </a:p>
        </p:txBody>
      </p:sp>
    </p:spTree>
    <p:extLst>
      <p:ext uri="{BB962C8B-B14F-4D97-AF65-F5344CB8AC3E}">
        <p14:creationId xmlns:p14="http://schemas.microsoft.com/office/powerpoint/2010/main" val="417445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not chasing the rankings…</a:t>
            </a:r>
            <a:endParaRPr lang="en-US" dirty="0"/>
          </a:p>
        </p:txBody>
      </p:sp>
      <p:sp>
        <p:nvSpPr>
          <p:cNvPr id="3" name="Content Placeholder 2"/>
          <p:cNvSpPr>
            <a:spLocks noGrp="1"/>
          </p:cNvSpPr>
          <p:nvPr>
            <p:ph idx="1"/>
          </p:nvPr>
        </p:nvSpPr>
        <p:spPr/>
        <p:txBody>
          <a:bodyPr/>
          <a:lstStyle/>
          <a:p>
            <a:r>
              <a:rPr lang="en-US" dirty="0" smtClean="0"/>
              <a:t>Instead, we want to help the university, students and faculty– we are doing what we should be doing</a:t>
            </a:r>
          </a:p>
          <a:p>
            <a:endParaRPr lang="en-US" dirty="0"/>
          </a:p>
          <a:p>
            <a:endParaRPr lang="en-US" dirty="0" smtClean="0"/>
          </a:p>
          <a:p>
            <a:r>
              <a:rPr lang="en-US" dirty="0" smtClean="0"/>
              <a:t>Two main metrics</a:t>
            </a:r>
            <a:endParaRPr lang="en-US" dirty="0"/>
          </a:p>
        </p:txBody>
      </p:sp>
    </p:spTree>
    <p:extLst>
      <p:ext uri="{BB962C8B-B14F-4D97-AF65-F5344CB8AC3E}">
        <p14:creationId xmlns:p14="http://schemas.microsoft.com/office/powerpoint/2010/main" val="95594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sgaber\AppData\Local\Microsoft\Windows\Temporary Internet Files\Content.Outlook\MTKF73VX\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76083" y="1246095"/>
            <a:ext cx="645458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9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41524" y="1262231"/>
            <a:ext cx="6400800" cy="458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58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sgaber\AppData\Local\Microsoft\Windows\Temporary Internet Files\Content.Outlook\MTKF73VX\photo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79220" y="373380"/>
            <a:ext cx="630936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Enhancing U of A’s Reputation</a:t>
            </a:r>
            <a:endParaRPr lang="en-US" dirty="0"/>
          </a:p>
        </p:txBody>
      </p:sp>
      <p:graphicFrame>
        <p:nvGraphicFramePr>
          <p:cNvPr id="4" name="Diagram 3"/>
          <p:cNvGraphicFramePr/>
          <p:nvPr>
            <p:extLst>
              <p:ext uri="{D42A27DB-BD31-4B8C-83A1-F6EECF244321}">
                <p14:modId xmlns:p14="http://schemas.microsoft.com/office/powerpoint/2010/main" val="1356464980"/>
              </p:ext>
            </p:extLst>
          </p:nvPr>
        </p:nvGraphicFramePr>
        <p:xfrm>
          <a:off x="762000" y="914400"/>
          <a:ext cx="8001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60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282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1633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37992" cy="6858000"/>
          </a:xfrm>
          <a:prstGeom prst="rect">
            <a:avLst/>
          </a:prstGeom>
        </p:spPr>
      </p:pic>
    </p:spTree>
    <p:extLst>
      <p:ext uri="{BB962C8B-B14F-4D97-AF65-F5344CB8AC3E}">
        <p14:creationId xmlns:p14="http://schemas.microsoft.com/office/powerpoint/2010/main" val="21140041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730</Words>
  <Application>Microsoft Macintosh PowerPoint</Application>
  <PresentationFormat>On-screen Show (4:3)</PresentationFormat>
  <Paragraphs>164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Moving to the Top 50</vt:lpstr>
      <vt:lpstr>We are not chasing the rankings…</vt:lpstr>
      <vt:lpstr>PowerPoint Presentation</vt:lpstr>
      <vt:lpstr>PowerPoint Presentation</vt:lpstr>
      <vt:lpstr>PowerPoint Presentation</vt:lpstr>
      <vt:lpstr>Enhancing U of A’s Reputation</vt:lpstr>
      <vt:lpstr>PowerPoint Presentation</vt:lpstr>
      <vt:lpstr>PowerPoint Presentation</vt:lpstr>
      <vt:lpstr>PowerPoint Presentation</vt:lpstr>
      <vt:lpstr>PowerPoint Presentation</vt:lpstr>
      <vt:lpstr>PowerPoint Presentation</vt:lpstr>
      <vt:lpstr>Top American Research Universities - 2012</vt:lpstr>
      <vt:lpstr>RED Strategic Planning</vt:lpstr>
      <vt:lpstr>Research Strengths Across Multiple Colleges and Schools</vt:lpstr>
      <vt:lpstr>Strategic Planning Actions (partial)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to the Top 50</dc:title>
  <dc:creator>Sharon L. Gaber</dc:creator>
  <cp:lastModifiedBy>Sandy Thomas</cp:lastModifiedBy>
  <cp:revision>14</cp:revision>
  <cp:lastPrinted>2013-12-12T19:49:45Z</cp:lastPrinted>
  <dcterms:created xsi:type="dcterms:W3CDTF">2013-12-11T16:51:34Z</dcterms:created>
  <dcterms:modified xsi:type="dcterms:W3CDTF">2013-12-12T20:28:12Z</dcterms:modified>
</cp:coreProperties>
</file>